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7"/>
  </p:notesMasterIdLst>
  <p:sldIdLst>
    <p:sldId id="287" r:id="rId2"/>
    <p:sldId id="301" r:id="rId3"/>
    <p:sldId id="257" r:id="rId4"/>
    <p:sldId id="298" r:id="rId5"/>
    <p:sldId id="283" r:id="rId6"/>
    <p:sldId id="289" r:id="rId7"/>
    <p:sldId id="286" r:id="rId8"/>
    <p:sldId id="290" r:id="rId9"/>
    <p:sldId id="297" r:id="rId10"/>
    <p:sldId id="293" r:id="rId11"/>
    <p:sldId id="295" r:id="rId12"/>
    <p:sldId id="294" r:id="rId13"/>
    <p:sldId id="278" r:id="rId14"/>
    <p:sldId id="279" r:id="rId15"/>
    <p:sldId id="296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0066"/>
    <a:srgbClr val="FFFF99"/>
    <a:srgbClr val="FFFF66"/>
    <a:srgbClr val="FFCC66"/>
    <a:srgbClr val="FFCC00"/>
    <a:srgbClr val="FF66FF"/>
    <a:srgbClr val="FF99CC"/>
    <a:srgbClr val="FF9900"/>
    <a:srgbClr val="A1B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 autoAdjust="0"/>
  </p:normalViewPr>
  <p:slideViewPr>
    <p:cSldViewPr>
      <p:cViewPr varScale="1">
        <p:scale>
          <a:sx n="116" d="100"/>
          <a:sy n="116" d="100"/>
        </p:scale>
        <p:origin x="150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7188D4A-B1E1-4E65-B0E3-1AA32948DFBF}" type="datetimeFigureOut">
              <a:rPr lang="ru-RU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B0D82BF-A30F-4C80-B320-041ACD9712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368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81CCFC5-EFE2-414B-B185-30ADFBDE4B30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2EFFFB7-7F25-4E21-BE9F-3D1D5D78F7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B903488-0EC3-4E01-A828-9817F09F6493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FFF3EE9-033F-4774-830D-259F9B947F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4F625DD-DD2C-48A2-9FC8-F68231E0567D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1A7DE77-B619-48A1-9319-932D77F5A1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5DA842A-593A-42DF-AD25-40C11B8F11FA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4CC363E-EA8D-4518-92B1-C82689D40C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36CF88C-5F0F-41CA-A515-4C7FBAA54D45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74E5619-4A48-4161-85CD-EF58B2ACFD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0AF052C-228E-4035-8973-D75299269000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8092BC3-F90A-46A1-8302-5F2452550D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34CFF61-F1D0-4788-9163-D804252B5DA6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80968B-97B7-4EA0-BF09-16977199DE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3C1A1DD-346B-4614-B613-8958DC0C96C2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E5EE048-539F-4582-9BC9-7035F82EA20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D40E6B7-FF3A-4332-8776-B882C0443A1B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36771AA-F905-4D65-8BA8-3478282ECC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47FE41A-C550-4369-8725-46D661A24D4B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7E83A0F-4E15-4EC3-915F-7F135010A0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439E99-6411-4DA9-B1B8-F17DA90E891F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99F1E93-E89F-4641-A3A7-2999FEE899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D74B2B-AB8F-4E7F-AA1D-0BD0EAE45455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A0535BF1-3042-4F9A-A53A-828224012F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H:\Documents and Settings\Aida\Рабочий стол\НОвая ГРАФИКА сборник\блестяшки\БАБОЧКИ\35.3-web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890587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" descr="H:\Documents and Settings\Aida\Рабочий стол\НОвая ГРАФИКА сборник\блестяшки\БАБОЧКИ\35.3-web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429520" y="3643314"/>
            <a:ext cx="936103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75656" y="692696"/>
            <a:ext cx="73759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ДЕТСКОГО</a:t>
            </a:r>
          </a:p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АГРАРНОГО  КОМПЛЕКСА</a:t>
            </a:r>
            <a:endParaRPr lang="ru-RU" sz="4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Луговская</a:t>
            </a:r>
            <a:r>
              <a:rPr lang="ru-RU" sz="4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усадьба</a:t>
            </a:r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Лященко Наталья Викторовна,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Заведующая МАОУ </a:t>
            </a:r>
          </a:p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Луговская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СОШ СП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Тюменский район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789040"/>
            <a:ext cx="4320481" cy="26984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420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645024"/>
            <a:ext cx="3661011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7946" y="3629249"/>
            <a:ext cx="3214710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Documents and Settings\user\Рабочий стол\д. сад   ДАКомплекса\открытие усадьбы\IMG_6872.JPG"/>
          <p:cNvPicPr>
            <a:picLocks noChangeAspect="1" noChangeArrowheads="1"/>
          </p:cNvPicPr>
          <p:nvPr/>
        </p:nvPicPr>
        <p:blipFill>
          <a:blip r:embed="rId4" cstate="print"/>
          <a:srcRect r="10000"/>
          <a:stretch>
            <a:fillRect/>
          </a:stretch>
        </p:blipFill>
        <p:spPr bwMode="auto">
          <a:xfrm>
            <a:off x="4788024" y="497907"/>
            <a:ext cx="3146303" cy="2196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Documents and Settings\user\Рабочий стол\д. сад   ДАКомплекса\фото усадьба\DSCF8989.jpg"/>
          <p:cNvPicPr>
            <a:picLocks noChangeAspect="1" noChangeArrowheads="1"/>
          </p:cNvPicPr>
          <p:nvPr/>
        </p:nvPicPr>
        <p:blipFill>
          <a:blip r:embed="rId5" cstate="print"/>
          <a:srcRect l="21082" r="5238"/>
          <a:stretch>
            <a:fillRect/>
          </a:stretch>
        </p:blipFill>
        <p:spPr bwMode="auto">
          <a:xfrm>
            <a:off x="971600" y="519735"/>
            <a:ext cx="2872314" cy="2196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39552" y="2713088"/>
            <a:ext cx="6865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Родители – активные помощники </a:t>
            </a:r>
          </a:p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в реализации проекта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581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594" y="602049"/>
            <a:ext cx="3498567" cy="255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6139" y="386104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Наши гости – дети дошкольного и школьного </a:t>
            </a:r>
            <a:r>
              <a:rPr lang="ru-RU" sz="280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возраста Тюменского района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03402"/>
            <a:ext cx="4088050" cy="3144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234172"/>
            <a:ext cx="394445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8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260648"/>
            <a:ext cx="813690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Отметка о выполненной работе фиксируется  </a:t>
            </a:r>
            <a:r>
              <a:rPr lang="ru-RU" sz="2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дневничке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Луговской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усадьбы»</a:t>
            </a:r>
          </a:p>
          <a:p>
            <a:pPr algn="ctr"/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94520"/>
            <a:ext cx="2327422" cy="1551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17032"/>
            <a:ext cx="2424271" cy="164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Documents and Settings\user\Рабочий стол\д. сад   ДАКомплекса\фото усадьба\Новая папка\IMG_3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6945" y="1894520"/>
            <a:ext cx="4835095" cy="35507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91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472" y="428604"/>
            <a:ext cx="80010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Работая по данному проекту были получены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результаты:</a:t>
            </a:r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Педагогами </a:t>
            </a:r>
            <a:r>
              <a:rPr lang="ru-RU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6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обран </a:t>
            </a:r>
            <a:r>
              <a:rPr lang="ru-RU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систематизирован весь </a:t>
            </a:r>
            <a:r>
              <a:rPr lang="ru-RU" sz="26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материал </a:t>
            </a:r>
            <a:r>
              <a:rPr lang="ru-RU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проекта. </a:t>
            </a:r>
          </a:p>
          <a:p>
            <a:pPr algn="just"/>
            <a:r>
              <a:rPr lang="ru-RU" sz="26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Дети получили </a:t>
            </a:r>
            <a:r>
              <a:rPr lang="ru-RU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о </a:t>
            </a:r>
            <a:r>
              <a:rPr lang="ru-RU" sz="26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профессиях сельского хозяйства и сформировали обобщенное представление о структуре трудового процесса,  взаимосвязи между компонентами трудовой деятельности. . </a:t>
            </a:r>
            <a:endParaRPr lang="ru-RU" sz="26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3. В </a:t>
            </a:r>
            <a:r>
              <a:rPr lang="ru-RU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свободной практической деятельности широко </a:t>
            </a:r>
            <a:r>
              <a:rPr lang="ru-RU" sz="26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применяли </a:t>
            </a:r>
            <a:r>
              <a:rPr lang="ru-RU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накопленный опыт по </a:t>
            </a:r>
            <a:r>
              <a:rPr lang="ru-RU" sz="26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ухаживанию за </a:t>
            </a:r>
            <a:r>
              <a:rPr lang="ru-RU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домашними животными </a:t>
            </a:r>
            <a:r>
              <a:rPr lang="ru-RU" sz="26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растениями.</a:t>
            </a:r>
            <a:endParaRPr lang="ru-RU" sz="26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14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785794"/>
            <a:ext cx="78581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4. Активизировали познавательную </a:t>
            </a:r>
            <a:r>
              <a:rPr lang="ru-RU" sz="2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деятель-ность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дошкольников, интерес к профессиям взрослых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чувство уважения к   людям разных профессий.</a:t>
            </a:r>
          </a:p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5. Проявили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интерес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родителей к </a:t>
            </a:r>
            <a:r>
              <a:rPr lang="ru-RU" sz="2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образов-тельному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процессу и желание быть активными участниками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жизни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«Луговской усадьбы». 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6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642918"/>
            <a:ext cx="7500990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500042"/>
            <a:ext cx="6572296" cy="36591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5786" y="4286256"/>
            <a:ext cx="77867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accent4">
                    <a:lumMod val="75000"/>
                  </a:schemeClr>
                </a:solidFill>
              </a:rPr>
              <a:t>Будем рады видеть вас по адресу: </a:t>
            </a:r>
          </a:p>
          <a:p>
            <a:pPr algn="ctr"/>
            <a:r>
              <a:rPr lang="ru-RU" sz="2600" b="1" dirty="0" smtClean="0">
                <a:solidFill>
                  <a:schemeClr val="accent4">
                    <a:lumMod val="75000"/>
                  </a:schemeClr>
                </a:solidFill>
              </a:rPr>
              <a:t>Тюменский район, с. Луговое, ул. Плодовая, д.3 а    «</a:t>
            </a:r>
            <a:r>
              <a:rPr lang="ru-RU" sz="2600" b="1" dirty="0" err="1" smtClean="0">
                <a:solidFill>
                  <a:schemeClr val="accent4">
                    <a:lumMod val="75000"/>
                  </a:schemeClr>
                </a:solidFill>
              </a:rPr>
              <a:t>Луговская</a:t>
            </a:r>
            <a:r>
              <a:rPr lang="ru-RU" sz="2600" b="1" dirty="0" smtClean="0">
                <a:solidFill>
                  <a:schemeClr val="accent4">
                    <a:lumMod val="75000"/>
                  </a:schemeClr>
                </a:solidFill>
              </a:rPr>
              <a:t> усадьба»</a:t>
            </a: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267550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572528" cy="76871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Цель проекта:</a:t>
            </a:r>
            <a:endParaRPr lang="ru-RU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072" y="1396967"/>
            <a:ext cx="8229600" cy="471490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Познакомить дошкольников с профессиями в сельском хозяйстве, раскрыть роль, значение данных профессий в жизни нашего города, района, всей страны</a:t>
            </a:r>
            <a:endParaRPr lang="ru-RU" sz="2800" dirty="0">
              <a:solidFill>
                <a:srgbClr val="CC00CC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DA842A-593A-42DF-AD25-40C11B8F11FA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C363E-EA8D-4518-92B1-C82689D40CC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9183" y="3360989"/>
            <a:ext cx="3609145" cy="2615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16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714356"/>
            <a:ext cx="84969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user\Рабочий стол\д. сад   ДАКомплекса\фото усадьба\Новая папка\IMG_3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3879061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Documents and Settings\user\Рабочий стол\д. сад   ДАКомплекса\фото усадьба\DSCF9208.jpg"/>
          <p:cNvPicPr>
            <a:picLocks noChangeAspect="1" noChangeArrowheads="1"/>
          </p:cNvPicPr>
          <p:nvPr/>
        </p:nvPicPr>
        <p:blipFill>
          <a:blip r:embed="rId3" cstate="print"/>
          <a:srcRect l="15985" r="6087"/>
          <a:stretch>
            <a:fillRect/>
          </a:stretch>
        </p:blipFill>
        <p:spPr bwMode="auto">
          <a:xfrm>
            <a:off x="4714876" y="500042"/>
            <a:ext cx="3714776" cy="2608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Documents and Settings\user\Рабочий стол\д. сад   ДАКомплекса\фото усадьба\DSCF9289.jpg"/>
          <p:cNvPicPr>
            <a:picLocks noChangeAspect="1" noChangeArrowheads="1"/>
          </p:cNvPicPr>
          <p:nvPr/>
        </p:nvPicPr>
        <p:blipFill>
          <a:blip r:embed="rId4" cstate="print"/>
          <a:srcRect l="23628" r="10941"/>
          <a:stretch>
            <a:fillRect/>
          </a:stretch>
        </p:blipFill>
        <p:spPr bwMode="auto">
          <a:xfrm>
            <a:off x="4786314" y="3357562"/>
            <a:ext cx="3500462" cy="301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C:\Documents and Settings\user\Рабочий стол\д. сад   ДАКомплекса\фото усадьба\DSCF9338.jpg"/>
          <p:cNvPicPr>
            <a:picLocks noChangeAspect="1" noChangeArrowheads="1"/>
          </p:cNvPicPr>
          <p:nvPr/>
        </p:nvPicPr>
        <p:blipFill>
          <a:blip r:embed="rId5" cstate="print"/>
          <a:srcRect l="18175" r="20029"/>
          <a:stretch>
            <a:fillRect/>
          </a:stretch>
        </p:blipFill>
        <p:spPr bwMode="auto">
          <a:xfrm>
            <a:off x="785786" y="3286124"/>
            <a:ext cx="3429024" cy="312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40E6B7-FF3A-4332-8776-B882C0443A1B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6771AA-F905-4D65-8BA8-3478282ECC0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4" name="Picture 7" descr="C:\Documents and Settings\user\Рабочий стол\д. сад   ДАКомплекса\фото усадьба\DSCF9081.jpg"/>
          <p:cNvPicPr>
            <a:picLocks noChangeAspect="1" noChangeArrowheads="1"/>
          </p:cNvPicPr>
          <p:nvPr/>
        </p:nvPicPr>
        <p:blipFill>
          <a:blip r:embed="rId2" cstate="print"/>
          <a:srcRect l="9137"/>
          <a:stretch>
            <a:fillRect/>
          </a:stretch>
        </p:blipFill>
        <p:spPr bwMode="auto">
          <a:xfrm>
            <a:off x="4072332" y="3182917"/>
            <a:ext cx="4723448" cy="2928958"/>
          </a:xfrm>
          <a:prstGeom prst="rect">
            <a:avLst/>
          </a:prstGeom>
          <a:noFill/>
        </p:spPr>
      </p:pic>
      <p:pic>
        <p:nvPicPr>
          <p:cNvPr id="5" name="Picture 3" descr="C:\Documents and Settings\user\Рабочий стол\д. сад   ДАКомплекса\фото усадьба\открытие усадьбы\IMG_6895.JPG"/>
          <p:cNvPicPr>
            <a:picLocks noChangeAspect="1" noChangeArrowheads="1"/>
          </p:cNvPicPr>
          <p:nvPr/>
        </p:nvPicPr>
        <p:blipFill>
          <a:blip r:embed="rId3" cstate="print"/>
          <a:srcRect r="9259"/>
          <a:stretch>
            <a:fillRect/>
          </a:stretch>
        </p:blipFill>
        <p:spPr bwMode="auto">
          <a:xfrm>
            <a:off x="642910" y="500042"/>
            <a:ext cx="3500462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C:\Documents and Settings\user\Рабочий стол\д. сад   ДАКомплекса\фото усадьба\Новая папка\IMG_3110.JPG"/>
          <p:cNvPicPr>
            <a:picLocks noChangeAspect="1" noChangeArrowheads="1"/>
          </p:cNvPicPr>
          <p:nvPr/>
        </p:nvPicPr>
        <p:blipFill>
          <a:blip r:embed="rId4" cstate="print"/>
          <a:srcRect r="9129"/>
          <a:stretch>
            <a:fillRect/>
          </a:stretch>
        </p:blipFill>
        <p:spPr bwMode="auto">
          <a:xfrm>
            <a:off x="4500562" y="500042"/>
            <a:ext cx="4154395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910" y="3643314"/>
            <a:ext cx="31334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Участие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детей в посильной трудовой деятельности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135732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Профессии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, труд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которых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направлен на предметы живой природы: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71490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•</a:t>
            </a:r>
            <a:r>
              <a:rPr lang="ru-RU" sz="2600" dirty="0" smtClean="0">
                <a:solidFill>
                  <a:schemeClr val="accent4">
                    <a:lumMod val="75000"/>
                  </a:schemeClr>
                </a:solidFill>
              </a:rPr>
              <a:t>Название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</a:rPr>
              <a:t>профессии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accent4">
                    <a:lumMod val="75000"/>
                  </a:schemeClr>
                </a:solidFill>
              </a:rPr>
              <a:t>•Место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</a:rPr>
              <a:t>работы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accent4">
                    <a:lumMod val="75000"/>
                  </a:schemeClr>
                </a:solidFill>
              </a:rPr>
              <a:t>•Материал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</a:rPr>
              <a:t>для труда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accent4">
                    <a:lumMod val="75000"/>
                  </a:schemeClr>
                </a:solidFill>
              </a:rPr>
              <a:t>•Форменная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</a:rPr>
              <a:t>одежда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accent4">
                    <a:lumMod val="75000"/>
                  </a:schemeClr>
                </a:solidFill>
              </a:rPr>
              <a:t>•Орудия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</a:rPr>
              <a:t>труда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accent4">
                    <a:lumMod val="75000"/>
                  </a:schemeClr>
                </a:solidFill>
              </a:rPr>
              <a:t>•Трудовые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</a:rPr>
              <a:t>действия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accent4">
                    <a:lumMod val="75000"/>
                  </a:schemeClr>
                </a:solidFill>
              </a:rPr>
              <a:t>•Личностные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</a:rPr>
              <a:t>качества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accent4">
                    <a:lumMod val="75000"/>
                  </a:schemeClr>
                </a:solidFill>
              </a:rPr>
              <a:t>•Результат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</a:rPr>
              <a:t>труда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accent4">
                    <a:lumMod val="75000"/>
                  </a:schemeClr>
                </a:solidFill>
              </a:rPr>
              <a:t>•Польза </a:t>
            </a:r>
            <a:r>
              <a:rPr lang="ru-RU" sz="2600" dirty="0">
                <a:solidFill>
                  <a:schemeClr val="accent4">
                    <a:lumMod val="75000"/>
                  </a:schemeClr>
                </a:solidFill>
              </a:rPr>
              <a:t>труда </a:t>
            </a:r>
          </a:p>
          <a:p>
            <a:endParaRPr lang="ru-RU" sz="2800" dirty="0">
              <a:solidFill>
                <a:srgbClr val="CC00CC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DA842A-593A-42DF-AD25-40C11B8F11FA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C363E-EA8D-4518-92B1-C82689D40CC8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571612"/>
            <a:ext cx="3286148" cy="419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92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user\Рабочий стол\фото ,,,,\Новая папка 1(2)\0e83d2a0-8fd9-02e1-be78-b443f3cea1eb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3987" y="535912"/>
            <a:ext cx="3333669" cy="2393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DA842A-593A-42DF-AD25-40C11B8F11FA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C363E-EA8D-4518-92B1-C82689D40CC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36" y="535913"/>
            <a:ext cx="2634656" cy="2155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0" y="3429000"/>
            <a:ext cx="3255745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Documents and Settings\user\Рабочий стол\фото ,,,,\Новая папка 1(2)\1103201616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500438"/>
            <a:ext cx="3478215" cy="2609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834989" y="2832724"/>
            <a:ext cx="7143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Организация работы по проекту</a:t>
            </a:r>
          </a:p>
        </p:txBody>
      </p:sp>
    </p:spTree>
    <p:extLst>
      <p:ext uri="{BB962C8B-B14F-4D97-AF65-F5344CB8AC3E}">
        <p14:creationId xmlns:p14="http://schemas.microsoft.com/office/powerpoint/2010/main" val="302149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328" y="500042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Освоение территории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1142984"/>
            <a:ext cx="3430970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3500437"/>
            <a:ext cx="3429024" cy="2288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142985"/>
            <a:ext cx="3286148" cy="2182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3500438"/>
            <a:ext cx="3286148" cy="2286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13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1"/>
          <a:stretch>
            <a:fillRect/>
          </a:stretch>
        </p:blipFill>
        <p:spPr>
          <a:xfrm>
            <a:off x="714348" y="500042"/>
            <a:ext cx="2143140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908" y="3071810"/>
            <a:ext cx="3516213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143248"/>
            <a:ext cx="3859213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user\Рабочий стол\д. сад   ДАКомплекса\фото усадьба\DSCF9203.jpg"/>
          <p:cNvPicPr>
            <a:picLocks noChangeAspect="1" noChangeArrowheads="1"/>
          </p:cNvPicPr>
          <p:nvPr/>
        </p:nvPicPr>
        <p:blipFill>
          <a:blip r:embed="rId5" cstate="print"/>
          <a:srcRect l="12207" t="11667" r="13607" b="21667"/>
          <a:stretch>
            <a:fillRect/>
          </a:stretch>
        </p:blipFill>
        <p:spPr bwMode="auto">
          <a:xfrm>
            <a:off x="3857620" y="500042"/>
            <a:ext cx="3544054" cy="246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050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40E6B7-FF3A-4332-8776-B882C0443A1B}" type="datetime1">
              <a:rPr lang="ru-RU" smtClean="0"/>
              <a:pPr>
                <a:defRPr/>
              </a:pPr>
              <a:t>16.12.2016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6771AA-F905-4D65-8BA8-3478282ECC07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4098" name="Picture 2" descr="C:\Documents and Settings\user\Рабочий стол\д. сад   ДАКомплекса\фото усадьба\DSCF9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3560546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Documents and Settings\user\Рабочий стол\д. сад   ДАКомплекса\фото усадьба\DSCF9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42918"/>
            <a:ext cx="3930511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429000"/>
            <a:ext cx="3909826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" r="2080"/>
          <a:stretch>
            <a:fillRect/>
          </a:stretch>
        </p:blipFill>
        <p:spPr>
          <a:xfrm>
            <a:off x="4857752" y="3500438"/>
            <a:ext cx="3714776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1017</TotalTime>
  <Words>252</Words>
  <Application>Microsoft Office PowerPoint</Application>
  <PresentationFormat>Экран (4:3)</PresentationFormat>
  <Paragraphs>60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Verdana</vt:lpstr>
      <vt:lpstr>Wingdings 2</vt:lpstr>
      <vt:lpstr>Аспект</vt:lpstr>
      <vt:lpstr>Презентация PowerPoint</vt:lpstr>
      <vt:lpstr>   Цель проекта:</vt:lpstr>
      <vt:lpstr>Презентация PowerPoint</vt:lpstr>
      <vt:lpstr>Презентация PowerPoint</vt:lpstr>
      <vt:lpstr>   Профессии, труд которых направлен на предметы живой природы: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105</cp:revision>
  <dcterms:created xsi:type="dcterms:W3CDTF">2013-07-29T17:18:19Z</dcterms:created>
  <dcterms:modified xsi:type="dcterms:W3CDTF">2016-12-16T06:25:33Z</dcterms:modified>
</cp:coreProperties>
</file>