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56" r:id="rId4"/>
    <p:sldId id="260" r:id="rId5"/>
    <p:sldId id="259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_________Microsoft_Word1.docx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emf"/><Relationship Id="rId4" Type="http://schemas.openxmlformats.org/officeDocument/2006/relationships/package" Target="../embeddings/_________Microsoft_Word2.doc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31640" y="1700808"/>
            <a:ext cx="68407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О развитии математического образования </a:t>
            </a:r>
          </a:p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в области с позиций </a:t>
            </a:r>
            <a:r>
              <a:rPr lang="ru-RU" sz="3200" b="1" dirty="0" err="1" smtClean="0">
                <a:solidFill>
                  <a:srgbClr val="002060"/>
                </a:solidFill>
              </a:rPr>
              <a:t>ТюмГУ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788024" y="4365104"/>
            <a:ext cx="34563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Кутрунов</a:t>
            </a:r>
            <a:r>
              <a:rPr lang="ru-RU" dirty="0" smtClean="0"/>
              <a:t> В. Н., зав. каф. алгебры и математической логики </a:t>
            </a:r>
            <a:r>
              <a:rPr lang="ru-RU" dirty="0" err="1" smtClean="0"/>
              <a:t>ТюмГУ</a:t>
            </a:r>
            <a:r>
              <a:rPr lang="ru-RU" dirty="0" smtClean="0"/>
              <a:t>, д. ф.-</a:t>
            </a:r>
            <a:r>
              <a:rPr lang="ru-RU" dirty="0" err="1" smtClean="0"/>
              <a:t>м.н</a:t>
            </a:r>
            <a:r>
              <a:rPr lang="ru-RU" dirty="0" smtClean="0"/>
              <a:t>., профессор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54057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>
            <p:extLst/>
          </p:nvPr>
        </p:nvGraphicFramePr>
        <p:xfrm>
          <a:off x="3470" y="1196752"/>
          <a:ext cx="9130974" cy="33101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Документ" r:id="rId4" imgW="5946213" imgH="2155859" progId="Word.Document.12">
                  <p:embed/>
                </p:oleObj>
              </mc:Choice>
              <mc:Fallback>
                <p:oleObj name="Документ" r:id="rId4" imgW="5946213" imgH="2155859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470" y="1196752"/>
                        <a:ext cx="9130974" cy="331016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730366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G:\ИюльСтатьяИписьмо2016\Завершено\ОтправленоВпечать\ТОГИРРОконференция6Декабря\Рисунок1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624"/>
            <a:ext cx="9180512" cy="691276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4263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274638"/>
            <a:ext cx="7200800" cy="706090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Концептуальные карты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3" name="Рисунок 2" descr="Primer_kart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980728"/>
            <a:ext cx="8424936" cy="58772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949487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957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59128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7224737"/>
              </p:ext>
            </p:extLst>
          </p:nvPr>
        </p:nvGraphicFramePr>
        <p:xfrm>
          <a:off x="157482" y="188640"/>
          <a:ext cx="8986518" cy="659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Документ" r:id="rId4" imgW="9712005" imgH="7131779" progId="Word.Document.12">
                  <p:embed/>
                </p:oleObj>
              </mc:Choice>
              <mc:Fallback>
                <p:oleObj name="Документ" r:id="rId4" imgW="9712005" imgH="7131779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7482" y="188640"/>
                        <a:ext cx="8986518" cy="659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0810267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33</Words>
  <Application>Microsoft Office PowerPoint</Application>
  <PresentationFormat>Экран (4:3)</PresentationFormat>
  <Paragraphs>4</Paragraphs>
  <Slides>6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Тема Office</vt:lpstr>
      <vt:lpstr>Документ</vt:lpstr>
      <vt:lpstr>Презентация PowerPoint</vt:lpstr>
      <vt:lpstr>Презентация PowerPoint</vt:lpstr>
      <vt:lpstr>Презентация PowerPoint</vt:lpstr>
      <vt:lpstr>Концептуальные карты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1</cp:lastModifiedBy>
  <cp:revision>8</cp:revision>
  <dcterms:created xsi:type="dcterms:W3CDTF">2016-12-05T23:47:11Z</dcterms:created>
  <dcterms:modified xsi:type="dcterms:W3CDTF">2016-12-16T07:13:53Z</dcterms:modified>
</cp:coreProperties>
</file>