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_________Microsoft_Word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_________Microsoft_Word2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700808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 развитии математического образования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 области с позиций </a:t>
            </a:r>
            <a:r>
              <a:rPr lang="ru-RU" sz="3200" b="1" dirty="0" err="1" smtClean="0">
                <a:solidFill>
                  <a:srgbClr val="002060"/>
                </a:solidFill>
              </a:rPr>
              <a:t>ТюмГУ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8024" y="4365104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Кутрунов</a:t>
            </a:r>
            <a:r>
              <a:rPr lang="ru-RU" dirty="0" smtClean="0"/>
              <a:t> В. Н., зав. каф. алгебры и математической логики </a:t>
            </a:r>
            <a:r>
              <a:rPr lang="ru-RU" dirty="0" err="1" smtClean="0"/>
              <a:t>ТюмГУ</a:t>
            </a:r>
            <a:r>
              <a:rPr lang="ru-RU" dirty="0" smtClean="0"/>
              <a:t>, д. ф.-</a:t>
            </a:r>
            <a:r>
              <a:rPr lang="ru-RU" dirty="0" err="1" smtClean="0"/>
              <a:t>м.н</a:t>
            </a:r>
            <a:r>
              <a:rPr lang="ru-RU" dirty="0" smtClean="0"/>
              <a:t>., профессор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5405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/>
          </p:nvPr>
        </p:nvGraphicFramePr>
        <p:xfrm>
          <a:off x="3470" y="1196752"/>
          <a:ext cx="9130974" cy="3310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Документ" r:id="rId4" imgW="5946213" imgH="2155859" progId="Word.Document.12">
                  <p:embed/>
                </p:oleObj>
              </mc:Choice>
              <mc:Fallback>
                <p:oleObj name="Документ" r:id="rId4" imgW="5946213" imgH="215585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70" y="1196752"/>
                        <a:ext cx="9130974" cy="33101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3036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:\ИюльСтатьяИписьмо2016\Завершено\ОтправленоВпечать\ТОГИРРОконференция6Декабря\Рисунок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180512" cy="69127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26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200800" cy="70609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Концептуальные карты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Primer_kart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8424936" cy="5877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4948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5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912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7224737"/>
              </p:ext>
            </p:extLst>
          </p:nvPr>
        </p:nvGraphicFramePr>
        <p:xfrm>
          <a:off x="157482" y="188640"/>
          <a:ext cx="8986518" cy="659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Документ" r:id="rId4" imgW="9712005" imgH="7131779" progId="Word.Document.12">
                  <p:embed/>
                </p:oleObj>
              </mc:Choice>
              <mc:Fallback>
                <p:oleObj name="Документ" r:id="rId4" imgW="9712005" imgH="713177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7482" y="188640"/>
                        <a:ext cx="8986518" cy="659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81026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33</Words>
  <Application>Microsoft Office PowerPoint</Application>
  <PresentationFormat>Экран (4:3)</PresentationFormat>
  <Paragraphs>4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Тема Office</vt:lpstr>
      <vt:lpstr>Документ</vt:lpstr>
      <vt:lpstr>Презентация PowerPoint</vt:lpstr>
      <vt:lpstr>Презентация PowerPoint</vt:lpstr>
      <vt:lpstr>Презентация PowerPoint</vt:lpstr>
      <vt:lpstr>Концептуальные карты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1</cp:lastModifiedBy>
  <cp:revision>8</cp:revision>
  <dcterms:created xsi:type="dcterms:W3CDTF">2016-12-05T23:47:11Z</dcterms:created>
  <dcterms:modified xsi:type="dcterms:W3CDTF">2016-12-16T07:13:53Z</dcterms:modified>
</cp:coreProperties>
</file>