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альтернативн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F1E1A264-2234-4AB1-8239-E42CDCD406E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112213B-748A-4B65-A1D2-79CD294DD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heel spokes="8"/>
  </p:transition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268760"/>
            <a:ext cx="6858002" cy="1944216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Обучающие задачи при </a:t>
            </a:r>
            <a:r>
              <a:rPr lang="ru-RU" sz="3600" b="1" dirty="0" err="1" smtClean="0">
                <a:solidFill>
                  <a:srgbClr val="002060"/>
                </a:solidFill>
              </a:rPr>
              <a:t>компетентностном</a:t>
            </a:r>
            <a:r>
              <a:rPr lang="ru-RU" sz="3600" b="1" dirty="0" smtClean="0">
                <a:solidFill>
                  <a:srgbClr val="002060"/>
                </a:solidFill>
              </a:rPr>
              <a:t> подходе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509120"/>
            <a:ext cx="2465514" cy="10801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Р.Ф.Ходоровская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 химии,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биологии, географии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МБВ(С)ОУ ЦО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Социальный педагог\Desktop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149080"/>
            <a:ext cx="3759373" cy="2319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6772280" cy="1584176"/>
          </a:xfrm>
        </p:spPr>
        <p:txBody>
          <a:bodyPr anchor="t">
            <a:normAutofit/>
          </a:bodyPr>
          <a:lstStyle/>
          <a:p>
            <a:pPr algn="just"/>
            <a:r>
              <a:rPr lang="ru-RU" sz="1800" dirty="0" err="1" smtClean="0"/>
              <a:t>Компетентностный</a:t>
            </a:r>
            <a:r>
              <a:rPr lang="ru-RU" sz="1800" dirty="0" smtClean="0"/>
              <a:t> подход подразумевает, что главным результатом образовательного процесса является развитие способностей учащихся самостоятельно находить информацию, выбирать способ действия в определенных ситуациях и, главное, применять предметные знания, умения, навыки на практике.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780928"/>
            <a:ext cx="6086440" cy="166447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endParaRPr lang="ru-RU" sz="1800" dirty="0"/>
          </a:p>
        </p:txBody>
      </p:sp>
      <p:pic>
        <p:nvPicPr>
          <p:cNvPr id="6146" name="Picture 2" descr="F:\Семухина Педагог года Лидер ДО\IMG_4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37192"/>
            <a:ext cx="5485609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6844288" cy="1233424"/>
          </a:xfrm>
        </p:spPr>
        <p:txBody>
          <a:bodyPr anchor="t">
            <a:normAutofit/>
          </a:bodyPr>
          <a:lstStyle/>
          <a:p>
            <a:pPr algn="just"/>
            <a:r>
              <a:rPr lang="ru-RU" sz="1800" dirty="0" smtClean="0"/>
              <a:t>В стандарте основного общего образования по химии отмечено, что учащиеся должны использовать приобретенные знания и умения в практической деятельности и повседневной жизни.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780928"/>
            <a:ext cx="6230456" cy="3248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F:\Семухина Педагог года Лидер ДО\IMG_4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3541681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6230456" cy="1233424"/>
          </a:xfrm>
        </p:spPr>
        <p:txBody>
          <a:bodyPr anchor="t">
            <a:normAutofit/>
          </a:bodyPr>
          <a:lstStyle/>
          <a:p>
            <a:pPr algn="just"/>
            <a:r>
              <a:rPr lang="ru-RU" sz="1800" dirty="0" smtClean="0"/>
              <a:t>Составление практико-ориентированных ситуационных задач является одним из путей решения дидактической проблемы, направленной на связь с реальной жизнью.</a:t>
            </a:r>
            <a:endParaRPr lang="ru-RU" sz="1800" dirty="0"/>
          </a:p>
        </p:txBody>
      </p:sp>
      <p:pic>
        <p:nvPicPr>
          <p:cNvPr id="4098" name="Picture 2" descr="C:\Users\Социальный педагог\Desktop\День школы\IMG_4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4872038" cy="3248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844288" cy="1233424"/>
          </a:xfrm>
        </p:spPr>
        <p:txBody>
          <a:bodyPr anchor="t">
            <a:normAutofit/>
          </a:bodyPr>
          <a:lstStyle/>
          <a:p>
            <a:pPr algn="just"/>
            <a:r>
              <a:rPr lang="ru-RU" sz="1800" dirty="0" smtClean="0"/>
              <a:t>Решение учебно-практических заданий заметно повышает интерес учащихся, они легко вовлекаются в дискуссию.</a:t>
            </a:r>
            <a:br>
              <a:rPr lang="ru-RU" sz="1800" dirty="0" smtClean="0"/>
            </a:br>
            <a:r>
              <a:rPr lang="ru-RU" sz="1800" dirty="0" smtClean="0"/>
              <a:t>С помощью таких заданий реализуется </a:t>
            </a:r>
            <a:r>
              <a:rPr lang="ru-RU" sz="1800" dirty="0" err="1" smtClean="0"/>
              <a:t>компетентностный</a:t>
            </a:r>
            <a:r>
              <a:rPr lang="ru-RU" sz="1800" dirty="0" smtClean="0"/>
              <a:t> подход к творческому саморазвитию личности в процессе обучения.</a:t>
            </a:r>
            <a:endParaRPr lang="ru-RU" sz="1800" dirty="0"/>
          </a:p>
        </p:txBody>
      </p:sp>
      <p:pic>
        <p:nvPicPr>
          <p:cNvPr id="3074" name="Picture 2" descr="C:\Users\Социальный педагог\Desktop\День школы\IMG_4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12976"/>
            <a:ext cx="4308896" cy="2872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6916296" cy="2880320"/>
          </a:xfrm>
        </p:spPr>
        <p:txBody>
          <a:bodyPr anchor="t">
            <a:noAutofit/>
          </a:bodyPr>
          <a:lstStyle/>
          <a:p>
            <a:r>
              <a:rPr lang="ru-RU" sz="1800" dirty="0" smtClean="0"/>
              <a:t>В МБВ(С)ОУ ЦО прошел день школы, на котором был представлен урок «Путешествие в чудесную страну «Карбоновые кислоты».</a:t>
            </a:r>
            <a:br>
              <a:rPr lang="ru-RU" sz="1800" dirty="0" smtClean="0"/>
            </a:br>
            <a:r>
              <a:rPr lang="ru-RU" sz="1800" dirty="0" smtClean="0"/>
              <a:t>Примеры практико-ориентированных заданий, которые ориентировали учащихся на связь с повседневной жизнью.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- Как сделать борщ красным?</a:t>
            </a:r>
            <a:br>
              <a:rPr lang="ru-RU" sz="1800" dirty="0" smtClean="0"/>
            </a:br>
            <a:r>
              <a:rPr lang="ru-RU" sz="1800" dirty="0" smtClean="0"/>
              <a:t>- Почему маринуют мясо шашлыка?</a:t>
            </a:r>
            <a:br>
              <a:rPr lang="ru-RU" sz="1800" dirty="0" smtClean="0"/>
            </a:br>
            <a:r>
              <a:rPr lang="ru-RU" sz="1800" dirty="0" smtClean="0"/>
              <a:t>- Почему втыкают гвоздику в апельсин?</a:t>
            </a:r>
            <a:br>
              <a:rPr lang="ru-RU" sz="1800" dirty="0" smtClean="0"/>
            </a:br>
            <a:r>
              <a:rPr lang="ru-RU" sz="1800" dirty="0" smtClean="0"/>
              <a:t>- Почему нанайцы редко болеют дисбактериозом?</a:t>
            </a:r>
            <a:br>
              <a:rPr lang="ru-RU" sz="1800" dirty="0" smtClean="0"/>
            </a:br>
            <a:r>
              <a:rPr lang="ru-RU" sz="1800" dirty="0" smtClean="0"/>
              <a:t>- Почему на Руси в квашеную капусту добавляют клюкву?</a:t>
            </a:r>
            <a:endParaRPr lang="ru-RU" sz="1800" dirty="0"/>
          </a:p>
        </p:txBody>
      </p:sp>
      <p:pic>
        <p:nvPicPr>
          <p:cNvPr id="2050" name="Picture 2" descr="C:\Users\Социальный педагог\Desktop\День школы\IMG_4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1773042" cy="2097087"/>
          </a:xfrm>
          <a:prstGeom prst="rect">
            <a:avLst/>
          </a:prstGeom>
          <a:noFill/>
        </p:spPr>
      </p:pic>
      <p:pic>
        <p:nvPicPr>
          <p:cNvPr id="2051" name="Picture 3" descr="C:\Users\Социальный педагог\Desktop\День школы\IMG_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384376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996952"/>
            <a:ext cx="5980192" cy="3119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TS102895253</Template>
  <TotalTime>283</TotalTime>
  <Words>135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Euphemia</vt:lpstr>
      <vt:lpstr>Wingdings</vt:lpstr>
      <vt:lpstr>Banded Design Blue 16x9</vt:lpstr>
      <vt:lpstr>Обучающие задачи при компетентностном подходе</vt:lpstr>
      <vt:lpstr>Компетентностный подход подразумевает, что главным результатом образовательного процесса является развитие способностей учащихся самостоятельно находить информацию, выбирать способ действия в определенных ситуациях и, главное, применять предметные знания, умения, навыки на практике.</vt:lpstr>
      <vt:lpstr>В стандарте основного общего образования по химии отмечено, что учащиеся должны использовать приобретенные знания и умения в практической деятельности и повседневной жизни. </vt:lpstr>
      <vt:lpstr>Составление практико-ориентированных ситуационных задач является одним из путей решения дидактической проблемы, направленной на связь с реальной жизнью.</vt:lpstr>
      <vt:lpstr>Решение учебно-практических заданий заметно повышает интерес учащихся, они легко вовлекаются в дискуссию. С помощью таких заданий реализуется компетентностный подход к творческому саморазвитию личности в процессе обучения.</vt:lpstr>
      <vt:lpstr>В МБВ(С)ОУ ЦО прошел день школы, на котором был представлен урок «Путешествие в чудесную страну «Карбоновые кислоты». Примеры практико-ориентированных заданий, которые ориентировали учащихся на связь с повседневной жизнью.   - Как сделать борщ красным? - Почему маринуют мясо шашлыка? - Почему втыкают гвоздику в апельсин? - Почему нанайцы редко болеют дисбактериозом? - Почему на Руси в квашеную капусту добавляют клюкву?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мотивации изучения английского языка у учащихся с низким уровнем обученности  </dc:title>
  <dc:creator>Социальный педагог</dc:creator>
  <cp:lastModifiedBy>1</cp:lastModifiedBy>
  <cp:revision>36</cp:revision>
  <dcterms:created xsi:type="dcterms:W3CDTF">2014-01-30T05:23:38Z</dcterms:created>
  <dcterms:modified xsi:type="dcterms:W3CDTF">2016-12-16T07:31:33Z</dcterms:modified>
</cp:coreProperties>
</file>