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28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19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90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2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8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0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94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71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52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63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54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4716793-A0E6-4EF3-93CB-9BC7E6BCC16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8BB4185-80F7-4418-BFDC-D3D24C6FD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06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454" y="557784"/>
            <a:ext cx="11521440" cy="3794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ГОСУДАРСТВЕННОЕ АВТОНОМНОЕ ОБРАЗОВАТЕЛЬНОЕ УЧРЕЖДЕНИЕ ТЮМЕНСКОЙ ОБЛАСТИ ДОПОЛНИТЕЛЬНОГО ПРОФЕССИОНАЛЬНОГО ОБРАЗОВАНИЯ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(ПОВЫШЕНИЯ КВАЛИФИКАЦИИ) СПЕЦИАЛИСТОВ «ТЮМЕНСКИЙ ОБЛАСТНОЙ ГОСУДАРСТВЕННЫЙ ИНСТИТУТ РАЗВИТИЯ РЕГИОНАЛЬНОГО ОБРАЗОВАНИЯ»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/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МЕЖРЕГИОНАЛЬНАЯ НАУЧНО-ПРАКТИЧЕСКАЯ КОНФЕРЕНЦИЯ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«ИНТЕГРАЦИЯ В ПРЕПОДАВАНИИ ПРЕДМЕТОВ ЕСТЕСТВЕННО-МАТЕМАТИЧЕСКОГО ЦИКЛА И ИНФОРМАТИКИ: МЕХАНИЗМЫ И СРЕДСТВА»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/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Диалоговая площадка </a:t>
            </a:r>
            <a:r>
              <a:rPr lang="ru-RU" sz="3600" b="1" dirty="0" smtClean="0">
                <a:solidFill>
                  <a:srgbClr val="FF0000"/>
                </a:solidFill>
              </a:rPr>
              <a:t>4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	ШАХМАТЫ КАК СРЕДСТВО ИНТЕЛЛЕКТУАЛЬНОГО РАЗВИТИЯ РЕБЕНКА: СОВРЕМЕННАЯ ПРОБЛЕМАТИКА И ПЕРСПЕКТИВЫ РАЗВИТИЯ</a:t>
            </a:r>
            <a:r>
              <a:rPr lang="ru-RU" sz="3600" dirty="0">
                <a:solidFill>
                  <a:srgbClr val="FF0000"/>
                </a:solidFill>
              </a:rPr>
              <a:t/>
            </a:r>
            <a:br>
              <a:rPr lang="ru-RU" sz="3600" dirty="0">
                <a:solidFill>
                  <a:srgbClr val="FF0000"/>
                </a:solidFill>
              </a:rPr>
            </a:b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 descr="https://im1-tub-ru.yandex.net/i?id=f025b1e7ed2863ca16d6e8391615e04c&amp;n=33&amp;h=215&amp;w=45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823" y="4475925"/>
            <a:ext cx="3632137" cy="1876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921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606" y="228600"/>
            <a:ext cx="11521440" cy="1380744"/>
          </a:xfrm>
        </p:spPr>
        <p:txBody>
          <a:bodyPr>
            <a:normAutofit fontScale="90000"/>
          </a:bodyPr>
          <a:lstStyle/>
          <a:p>
            <a:pPr algn="r"/>
            <a:r>
              <a:rPr lang="ru-RU" sz="2000" b="1" dirty="0">
                <a:solidFill>
                  <a:srgbClr val="002060"/>
                </a:solidFill>
              </a:rPr>
              <a:t/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МЕЖРЕГИОНАЛЬНАЯ НАУЧНО-ПРАКТИЧЕСКАЯ КОНФЕРЕНЦИЯ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«ИНТЕГРАЦИЯ В ПРЕПОДАВАНИИ ПРЕДМЕТОВ ЕСТЕСТВЕННО-МАТЕМАТИЧЕСКОГО ЦИКЛА И ИНФОРМАТИКИ: МЕХАНИЗМЫ И СРЕДСТВА»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Диалоговая площадка </a:t>
            </a:r>
            <a:r>
              <a:rPr lang="ru-RU" sz="1600" b="1" dirty="0" smtClean="0">
                <a:solidFill>
                  <a:srgbClr val="FF0000"/>
                </a:solidFill>
              </a:rPr>
              <a:t>4</a:t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	ШАХМАТЫ КАК СРЕДСТВО ИНТЕЛЛЕКТУАЛЬНОГО РАЗВИТИЯ РЕБЕНКА: </a:t>
            </a:r>
            <a:r>
              <a:rPr lang="ru-RU" sz="1600" b="1" dirty="0" smtClean="0">
                <a:solidFill>
                  <a:srgbClr val="FF0000"/>
                </a:solidFill>
              </a:rPr>
              <a:t/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СОВРЕМЕННАЯ </a:t>
            </a:r>
            <a:r>
              <a:rPr lang="ru-RU" sz="1600" b="1" dirty="0">
                <a:solidFill>
                  <a:srgbClr val="FF0000"/>
                </a:solidFill>
              </a:rPr>
              <a:t>ПРОБЛЕМАТИКА И ПЕРСПЕКТИВЫ РАЗВИТИЯ</a:t>
            </a: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endParaRPr lang="ru-RU" sz="16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 descr="https://im1-tub-ru.yandex.net/i?id=f025b1e7ed2863ca16d6e8391615e04c&amp;n=33&amp;h=215&amp;w=45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31" y="4841685"/>
            <a:ext cx="3498025" cy="147377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999744" y="205635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  <a:effectLst/>
                <a:latin typeface="Trebuchet MS" panose="020B0603020202020204" pitchFamily="34" charset="0"/>
                <a:cs typeface="Angsana New" panose="02020603050405020304" pitchFamily="18" charset="-34"/>
              </a:rPr>
              <a:t>Шахматы - для каждого своё. Для одного - это искусство, для тех, кто ценит систематизацию, логику, точный выверенный анализ, - наверное, наука, ну а для третьего - прежде всего борьба, азарт, риск. Михаил Таль</a:t>
            </a:r>
            <a:endParaRPr lang="ru-RU" b="1" i="1" dirty="0">
              <a:solidFill>
                <a:srgbClr val="7030A0"/>
              </a:solidFill>
              <a:effectLst/>
              <a:latin typeface="Trebuchet MS" panose="020B0603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665393"/>
            <a:ext cx="7254240" cy="3041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Быстрота смены моделей (в шахматах) – великолепный тренинг гибкости мышления… Необходимость просчета ходов развивает планирующую функцию мышления… Необходимость быстрого принятия решения при неограниченной вариативности ситуации оттачивает ядро умственных способностей человека… Кроме того, игра в шашки и шахматы создает условия для формирования таких качеств ума, как изобретательность и дисциплина, а также таких качеств личности, как выдержка и воля… Начинать первоначальное знакомство с основами шашек и шахмат можно в детском саду… Д. Богоявленская</a:t>
            </a:r>
            <a:endParaRPr lang="ru-RU" sz="14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606" y="228600"/>
            <a:ext cx="11521440" cy="1380744"/>
          </a:xfrm>
        </p:spPr>
        <p:txBody>
          <a:bodyPr>
            <a:normAutofit fontScale="90000"/>
          </a:bodyPr>
          <a:lstStyle/>
          <a:p>
            <a:pPr algn="r"/>
            <a:r>
              <a:rPr lang="ru-RU" sz="2000" b="1" dirty="0">
                <a:solidFill>
                  <a:srgbClr val="002060"/>
                </a:solidFill>
              </a:rPr>
              <a:t/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МЕЖРЕГИОНАЛЬНАЯ НАУЧНО-ПРАКТИЧЕСКАЯ КОНФЕРЕНЦИЯ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«ИНТЕГРАЦИЯ В ПРЕПОДАВАНИИ ПРЕДМЕТОВ ЕСТЕСТВЕННО-МАТЕМАТИЧЕСКОГО ЦИКЛА И ИНФОРМАТИКИ: МЕХАНИЗМЫ И СРЕДСТВА»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Диалоговая площадка </a:t>
            </a:r>
            <a:r>
              <a:rPr lang="ru-RU" sz="1600" b="1" dirty="0" smtClean="0">
                <a:solidFill>
                  <a:srgbClr val="FF0000"/>
                </a:solidFill>
              </a:rPr>
              <a:t>4</a:t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	ШАХМАТЫ КАК СРЕДСТВО ИНТЕЛЛЕКТУАЛЬНОГО РАЗВИТИЯ РЕБЕНКА: </a:t>
            </a:r>
            <a:r>
              <a:rPr lang="ru-RU" sz="1600" b="1" dirty="0" smtClean="0">
                <a:solidFill>
                  <a:srgbClr val="FF0000"/>
                </a:solidFill>
              </a:rPr>
              <a:t/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СОВРЕМЕННАЯ </a:t>
            </a:r>
            <a:r>
              <a:rPr lang="ru-RU" sz="1600" b="1" dirty="0">
                <a:solidFill>
                  <a:srgbClr val="FF0000"/>
                </a:solidFill>
              </a:rPr>
              <a:t>ПРОБЛЕМАТИКА И ПЕРСПЕКТИВЫ РАЗВИТИЯ</a:t>
            </a: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endParaRPr lang="ru-RU" sz="16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 descr="https://im1-tub-ru.yandex.net/i?id=f025b1e7ed2863ca16d6e8391615e04c&amp;n=33&amp;h=215&amp;w=45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31" y="4841685"/>
            <a:ext cx="3498025" cy="147377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876426" y="2347461"/>
            <a:ext cx="6457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http://togirro.ru</a:t>
            </a:r>
            <a:endParaRPr lang="ru-RU" sz="4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95900" y="5578570"/>
            <a:ext cx="77923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81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144</Words>
  <Application>Microsoft Office PowerPoint</Application>
  <PresentationFormat>Широкоэкранный</PresentationFormat>
  <Paragraphs>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Angsana New</vt:lpstr>
      <vt:lpstr>Calibri</vt:lpstr>
      <vt:lpstr>Cambria</vt:lpstr>
      <vt:lpstr>Rockwell</vt:lpstr>
      <vt:lpstr>Rockwell Condensed</vt:lpstr>
      <vt:lpstr>Times New Roman</vt:lpstr>
      <vt:lpstr>Trebuchet MS</vt:lpstr>
      <vt:lpstr>Wingdings</vt:lpstr>
      <vt:lpstr>Дерево</vt:lpstr>
      <vt:lpstr>ГОСУДАРСТВЕННОЕ АВТОНОМНОЕ ОБРАЗОВАТЕЛЬНОЕ УЧРЕЖДЕНИЕ ТЮМЕНСКОЙ ОБЛАСТИ ДОПОЛНИТЕЛЬНОГО ПРОФЕССИОНАЛЬНОГО ОБРАЗОВАНИЯ  (ПОВЫШЕНИЯ КВАЛИФИКАЦИИ) СПЕЦИАЛИСТОВ «ТЮМЕНСКИЙ ОБЛАСТНОЙ ГОСУДАРСТВЕННЫЙ ИНСТИТУТ РАЗВИТИЯ РЕГИОНАЛЬНОГО ОБРАЗОВАНИЯ»  МЕЖРЕГИОНАЛЬНАЯ НАУЧНО-ПРАКТИЧЕСКАЯ КОНФЕРЕНЦИЯ «ИНТЕГРАЦИЯ В ПРЕПОДАВАНИИ ПРЕДМЕТОВ ЕСТЕСТВЕННО-МАТЕМАТИЧЕСКОГО ЦИКЛА И ИНФОРМАТИКИ: МЕХАНИЗМЫ И СРЕДСТВА»  Диалоговая площадка 4  ШАХМАТЫ КАК СРЕДСТВО ИНТЕЛЛЕКТУАЛЬНОГО РАЗВИТИЯ РЕБЕНКА: СОВРЕМЕННАЯ ПРОБЛЕМАТИКА И ПЕРСПЕКТИВЫ РАЗВИТИЯ </vt:lpstr>
      <vt:lpstr> МЕЖРЕГИОНАЛЬНАЯ НАУЧНО-ПРАКТИЧЕСКАЯ КОНФЕРЕНЦИЯ «ИНТЕГРАЦИЯ В ПРЕПОДАВАНИИ ПРЕДМЕТОВ ЕСТЕСТВЕННО-МАТЕМАТИЧЕСКОГО ЦИКЛА И ИНФОРМАТИКИ: МЕХАНИЗМЫ И СРЕДСТВА»  Диалоговая площадка 4  ШАХМАТЫ КАК СРЕДСТВО ИНТЕЛЛЕКТУАЛЬНОГО РАЗВИТИЯ РЕБЕНКА:  СОВРЕМЕННАЯ ПРОБЛЕМАТИКА И ПЕРСПЕКТИВЫ РАЗВИТИЯ </vt:lpstr>
      <vt:lpstr> МЕЖРЕГИОНАЛЬНАЯ НАУЧНО-ПРАКТИЧЕСКАЯ КОНФЕРЕНЦИЯ «ИНТЕГРАЦИЯ В ПРЕПОДАВАНИИ ПРЕДМЕТОВ ЕСТЕСТВЕННО-МАТЕМАТИЧЕСКОГО ЦИКЛА И ИНФОРМАТИКИ: МЕХАНИЗМЫ И СРЕДСТВА»  Диалоговая площадка 4  ШАХМАТЫ КАК СРЕДСТВО ИНТЕЛЛЕКТУАЛЬНОГО РАЗВИТИЯ РЕБЕНКА:  СОВРЕМЕННАЯ ПРОБЛЕМАТИКА И ПЕРСПЕКТИВЫ РАЗВИТИЯ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Maрина</dc:creator>
  <cp:lastModifiedBy>Марина Maрина</cp:lastModifiedBy>
  <cp:revision>11</cp:revision>
  <dcterms:created xsi:type="dcterms:W3CDTF">2016-12-04T10:32:07Z</dcterms:created>
  <dcterms:modified xsi:type="dcterms:W3CDTF">2016-12-05T11:57:22Z</dcterms:modified>
</cp:coreProperties>
</file>