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8" r:id="rId12"/>
    <p:sldId id="269" r:id="rId13"/>
    <p:sldId id="270" r:id="rId14"/>
    <p:sldId id="267" r:id="rId15"/>
    <p:sldId id="273" r:id="rId16"/>
    <p:sldId id="274" r:id="rId17"/>
    <p:sldId id="277" r:id="rId18"/>
    <p:sldId id="276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/>
  </p:normalViewPr>
  <p:slideViewPr>
    <p:cSldViewPr>
      <p:cViewPr>
        <p:scale>
          <a:sx n="59" d="100"/>
          <a:sy n="59" d="100"/>
        </p:scale>
        <p:origin x="-3252" y="-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26E3E-F740-4F66-870A-D904C08A6C09}" type="datetimeFigureOut">
              <a:rPr lang="ru-RU" smtClean="0"/>
              <a:pPr/>
              <a:t>06.07.2015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AB09F-A4D7-48B9-8010-B9CC8602C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235745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/>
              <a:t>Олимпиада по экспериментальной физике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214686"/>
            <a:ext cx="6400800" cy="1752600"/>
          </a:xfrm>
        </p:spPr>
        <p:txBody>
          <a:bodyPr/>
          <a:lstStyle/>
          <a:p>
            <a:r>
              <a:rPr lang="ru-RU" b="1" dirty="0" smtClean="0"/>
              <a:t>ЧЖАН МИХАИЛ БЕНОВИЧ</a:t>
            </a:r>
          </a:p>
          <a:p>
            <a:r>
              <a:rPr lang="ru-RU" b="1" dirty="0" smtClean="0"/>
              <a:t>УЧИТЕЛЬ ФИЗИКИ  МОУ ЛИЦЕЙ Г.ФРЯЗИНО, МОСК. ОБЛ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 детей берем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Лист с решениями, но не черновики.</a:t>
            </a:r>
          </a:p>
          <a:p>
            <a:r>
              <a:rPr lang="ru-RU" dirty="0" smtClean="0"/>
              <a:t>2. приборы по списку</a:t>
            </a:r>
          </a:p>
          <a:p>
            <a:r>
              <a:rPr lang="ru-RU" dirty="0" smtClean="0"/>
              <a:t>3. анкету с точными данными </a:t>
            </a:r>
            <a:r>
              <a:rPr lang="ru-RU" dirty="0" smtClean="0">
                <a:solidFill>
                  <a:srgbClr val="FF0000"/>
                </a:solidFill>
              </a:rPr>
              <a:t>(мед справки не надо)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Требование к задачам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352928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Они должны:</a:t>
            </a:r>
          </a:p>
          <a:p>
            <a:r>
              <a:rPr lang="ru-RU" dirty="0" smtClean="0"/>
              <a:t>быть решаемы в небольшом интервале времени;</a:t>
            </a:r>
          </a:p>
          <a:p>
            <a:r>
              <a:rPr lang="ru-RU" dirty="0" smtClean="0"/>
              <a:t>не использовать сложное, редкое и специфическое оборудование;</a:t>
            </a:r>
          </a:p>
          <a:p>
            <a:r>
              <a:rPr lang="ru-RU" dirty="0"/>
              <a:t>н</a:t>
            </a:r>
            <a:r>
              <a:rPr lang="ru-RU" dirty="0" smtClean="0"/>
              <a:t>е выходить за рамки учебных программ:</a:t>
            </a:r>
          </a:p>
          <a:p>
            <a:r>
              <a:rPr lang="ru-RU" dirty="0"/>
              <a:t>о</a:t>
            </a:r>
            <a:r>
              <a:rPr lang="ru-RU" dirty="0" smtClean="0"/>
              <a:t>ставаться в нормах ТБ;</a:t>
            </a:r>
          </a:p>
          <a:p>
            <a:r>
              <a:rPr lang="ru-RU" dirty="0"/>
              <a:t>и</a:t>
            </a:r>
            <a:r>
              <a:rPr lang="ru-RU" dirty="0" smtClean="0"/>
              <a:t>меть ПРАКТИЧЕСКИЙ интерес для ученика.</a:t>
            </a:r>
          </a:p>
          <a:p>
            <a:r>
              <a:rPr lang="ru-RU" dirty="0" smtClean="0"/>
              <a:t>быть ДОСТУПНЫМИ  для тех, кто не ещё не профи в физике.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272808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Задачи-3. Откуда берем?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Отовсюду. </a:t>
            </a:r>
          </a:p>
          <a:p>
            <a:pPr>
              <a:buNone/>
            </a:pPr>
            <a:r>
              <a:rPr lang="ru-RU" dirty="0" smtClean="0"/>
              <a:t>Вполне достаточно открыть задачник.</a:t>
            </a:r>
          </a:p>
          <a:p>
            <a:pPr>
              <a:buNone/>
            </a:pPr>
            <a:r>
              <a:rPr lang="ru-RU" dirty="0" smtClean="0"/>
              <a:t>	1. На краю емкости с водой, одним концом опираясь на край лежит деревянная палочка. Второй конец погрузился в воду наполовину палочки.……</a:t>
            </a:r>
          </a:p>
          <a:p>
            <a:pPr>
              <a:buNone/>
            </a:pPr>
            <a:r>
              <a:rPr lang="ru-RU" dirty="0" smtClean="0"/>
              <a:t>	1Э. Дано: тарелка, стакан с водой , линейка.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Задачи-4. Откуда берем?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 С какой силой нужно удерживать рычаг, если на один конец которого подвешен груз…</a:t>
            </a:r>
          </a:p>
          <a:p>
            <a:pPr>
              <a:buNone/>
            </a:pPr>
            <a:r>
              <a:rPr lang="ru-RU" dirty="0" smtClean="0"/>
              <a:t>2Э.  С какой силой нужно тянуть, чтобы оборвать нить?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63408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Задачи 5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r>
              <a:rPr lang="ru-RU" dirty="0" smtClean="0"/>
              <a:t>Задачи по электричеству связаны, большей частью с применением </a:t>
            </a:r>
            <a:r>
              <a:rPr lang="ru-RU" dirty="0" err="1" smtClean="0"/>
              <a:t>з-на</a:t>
            </a:r>
            <a:r>
              <a:rPr lang="ru-RU" dirty="0" smtClean="0"/>
              <a:t> Ома, т.к. практически все измерения проводятся с помощью амперметра и вольтметра и на них и кончаются.</a:t>
            </a:r>
          </a:p>
          <a:p>
            <a:r>
              <a:rPr lang="ru-RU" dirty="0" smtClean="0"/>
              <a:t>Резисторы мы покупаем в Чип и </a:t>
            </a:r>
            <a:r>
              <a:rPr lang="ru-RU" dirty="0" err="1" smtClean="0"/>
              <a:t>Дипе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Реохорд.</a:t>
            </a:r>
          </a:p>
          <a:p>
            <a:r>
              <a:rPr lang="ru-RU" dirty="0" smtClean="0"/>
              <a:t>Иногда попадаются и миллиамперметры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5626968" cy="274042"/>
          </a:xfrm>
        </p:spPr>
        <p:txBody>
          <a:bodyPr>
            <a:noAutofit/>
          </a:bodyPr>
          <a:lstStyle/>
          <a:p>
            <a:r>
              <a:rPr lang="ru-RU" sz="3600" dirty="0" smtClean="0"/>
              <a:t>Задачи-5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ru-RU" dirty="0" smtClean="0"/>
              <a:t>Большей частью работа в том, чтобы как можно точнее произвести измерения.</a:t>
            </a:r>
          </a:p>
          <a:p>
            <a:r>
              <a:rPr lang="ru-RU" dirty="0" smtClean="0"/>
              <a:t>Внутреннее сопротивление приборов нужно учитывать. Как и в механике все приборы с массой и трением.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7442" y="1531531"/>
            <a:ext cx="807524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Задания для олимпиады по экспериментальной физике 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2014-2015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Калуга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 класс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1.определите давление ребра игральной карты на стол. В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Весы с гирькой массой 10-20 г, линейка.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2.Найти плотность куска пластилина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Пластилин, весы с гирькой 10 г, линейка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На столе; пластилин, весы, гирька массой 10-20 г, линейка.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72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7768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9 класс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1.Определить плотность стекла пробирки.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	Оборудование: измерительный цилиндр, стакан с водой, пробирка.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2. Измерить зависимость силы трения скольжения бруска по деревянной планке от веса бруска.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	Деревянный брусок и дощечка, динамометр, грузы, линейка.</a:t>
            </a:r>
            <a:r>
              <a:rPr lang="ru-RU" altLang="ru-RU" sz="2000" i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На столе: измерительный цилиндр, динамометр, деревянная дощечка, стакан с водой, пробирка, линейка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ru-RU" altLang="ru-RU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68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4888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10 </a:t>
            </a: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класс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измерить отношение масс рублёвых и пятирублёвых монет.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Линейка, круглый карандаш, рублёвые и пятирублевые монеты</a:t>
            </a:r>
            <a:r>
              <a:rPr lang="ru-RU" altLang="ru-RU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2. Измерить сопротивление резисторов</a:t>
            </a: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Arial" panose="020B0604020202020204" pitchFamily="34" charset="0"/>
                <a:ea typeface="Times New Roman" panose="02020603050405020304" pitchFamily="18" charset="0"/>
              </a:rPr>
              <a:t>	Источник тока, амперметр, вольтметр, провода, ключ, измеряемые </a:t>
            </a:r>
            <a:r>
              <a:rPr lang="ru-RU" altLang="ru-RU" sz="20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резисторы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2000" dirty="0"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>
                <a:latin typeface="Arial" panose="020B0604020202020204" pitchFamily="34" charset="0"/>
                <a:ea typeface="Times New Roman" panose="02020603050405020304" pitchFamily="18" charset="0"/>
              </a:rPr>
              <a:t>На столе: одна пятирублёвая монета, 10 рублёвых, линейка с заклеенной шкалой, круглый карандаш. источник тока, амперметр с пределом 2 А, вольтметр, провода, ключ, измеряемые резисторы.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405151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11 </a:t>
            </a: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класс</a:t>
            </a:r>
            <a:endParaRPr lang="ru-RU" altLang="ru-RU" sz="22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Определите плотность деревянной линейки.</a:t>
            </a:r>
            <a:endParaRPr lang="ru-RU" altLang="ru-RU" sz="22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Пластиковая тарелка, линейка, стакан с водой.</a:t>
            </a:r>
            <a:endParaRPr lang="ru-RU" altLang="ru-RU" sz="22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2. Определите зависимость силы магнитного притяжения магнита к металлическому экрану от расстояния до экрана.</a:t>
            </a:r>
            <a:endParaRPr lang="ru-RU" altLang="ru-RU" sz="22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	Магнит кольцевой, </a:t>
            </a:r>
            <a:r>
              <a:rPr lang="ru-RU" altLang="ru-RU" sz="2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экран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2200" dirty="0">
                <a:latin typeface="Arial" panose="020B0604020202020204" pitchFamily="34" charset="0"/>
                <a:ea typeface="Times New Roman" panose="02020603050405020304" pitchFamily="18" charset="0"/>
              </a:rPr>
              <a:t>со щелью (из оптики), динамометр, нитки, колода </a:t>
            </a:r>
            <a:r>
              <a:rPr lang="ru-RU" altLang="ru-RU" sz="22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карт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2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200" b="1" dirty="0">
                <a:latin typeface="Arial" panose="020B0604020202020204" pitchFamily="34" charset="0"/>
                <a:ea typeface="Times New Roman" panose="02020603050405020304" pitchFamily="18" charset="0"/>
              </a:rPr>
              <a:t>На столе: магнит кольцевой, металлический экран (из оптики), динамометр, нитки, колода карт, дощечка, лист бумаги. Тарелка, стакан с водой, короткая деревянная линейка.</a:t>
            </a:r>
            <a:endParaRPr lang="ru-RU" altLang="ru-RU" sz="220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ДЛЯ КОГО?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виду ограниченности оборудования приглашаются учащиеся – призеры  районного (и выше, </a:t>
            </a:r>
            <a:r>
              <a:rPr lang="ru-RU" dirty="0" err="1" smtClean="0"/>
              <a:t>естесственно</a:t>
            </a:r>
            <a:r>
              <a:rPr lang="ru-RU" dirty="0" smtClean="0"/>
              <a:t>) уровня олимпиады по физике. </a:t>
            </a:r>
          </a:p>
          <a:p>
            <a:r>
              <a:rPr lang="ru-RU" dirty="0" smtClean="0"/>
              <a:t>По согласованию с организаторами, учитель может дать рекомендацию своему ученику на участие.  Примем всех. Но заранее список.</a:t>
            </a:r>
          </a:p>
          <a:p>
            <a:r>
              <a:rPr lang="ru-RU" dirty="0" smtClean="0"/>
              <a:t>В оргкомитете – учителя физики.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и форма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 как мы всё придумали сами на свою голову, то , оберегая её, мы придумали хорошие правила, мягкие. Правила  и положение утверждены управлением образования. (кстати, только в прошлом году)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Где?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Взваливать всё на одну школу – это не совсем честно и тяжело хозяевам. </a:t>
            </a:r>
          </a:p>
          <a:p>
            <a:r>
              <a:rPr lang="ru-RU" dirty="0" smtClean="0"/>
              <a:t>А давайте по параллелям распределим – в одной школе одна параллель.</a:t>
            </a:r>
          </a:p>
          <a:p>
            <a:r>
              <a:rPr lang="ru-RU" dirty="0" smtClean="0"/>
              <a:t>Задания составляет хозяева, но, никто не мешает консультироваться с соседями.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детям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Грамоты ВСЕМ  участникам!</a:t>
            </a:r>
          </a:p>
          <a:p>
            <a:r>
              <a:rPr lang="ru-RU" dirty="0" smtClean="0"/>
              <a:t>Но победителям дипломы! В течении некоторого времени для утверждения результатов. (недели, а не в конце года.)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Время 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1 час на экспериментальную задачу ( их две)</a:t>
            </a:r>
          </a:p>
          <a:p>
            <a:r>
              <a:rPr lang="ru-RU" dirty="0" smtClean="0"/>
              <a:t>0,5 часа на задачу с демонстрационным экспериментом.</a:t>
            </a:r>
          </a:p>
          <a:p>
            <a:r>
              <a:rPr lang="ru-RU" dirty="0" smtClean="0"/>
              <a:t>Например, опыт с шариком и воронкой про силу Архимеда</a:t>
            </a:r>
          </a:p>
          <a:p>
            <a:r>
              <a:rPr lang="ru-RU" dirty="0" smtClean="0"/>
              <a:t>Две линейки из разных материалов скреплены вместе. Если их облить горячей водой, то они изогнуться, а если холодной, то выпрямляются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даём? -1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листе А4 вписано задание и указано, какими приборами можно пользоваться. </a:t>
            </a:r>
          </a:p>
          <a:p>
            <a:r>
              <a:rPr lang="ru-RU" dirty="0" smtClean="0"/>
              <a:t>Вариации по списку-1</a:t>
            </a:r>
          </a:p>
          <a:p>
            <a:pPr>
              <a:buNone/>
            </a:pPr>
            <a:r>
              <a:rPr lang="ru-RU" dirty="0" smtClean="0"/>
              <a:t>Пишем все приборы в кучу, а там пусть сами разберутся, какой именно прибор для какой задачи нужен</a:t>
            </a:r>
          </a:p>
          <a:p>
            <a:pPr>
              <a:buNone/>
            </a:pPr>
            <a:r>
              <a:rPr lang="ru-RU" dirty="0" smtClean="0"/>
              <a:t>Вариации по списку -2</a:t>
            </a:r>
          </a:p>
          <a:p>
            <a:pPr>
              <a:buNone/>
            </a:pPr>
            <a:r>
              <a:rPr lang="ru-RU" dirty="0" smtClean="0"/>
              <a:t>Для каждой задачи свой список приборов.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даём-2?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вариации 1 возможно пересечение приборов с порождением вариантов решений. </a:t>
            </a:r>
          </a:p>
          <a:p>
            <a:r>
              <a:rPr lang="ru-RU" dirty="0" smtClean="0"/>
              <a:t>Можно дать и «лишние» (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платок)</a:t>
            </a:r>
          </a:p>
          <a:p>
            <a:r>
              <a:rPr lang="ru-RU" dirty="0" smtClean="0"/>
              <a:t>Для рычага только данный в перечне карандаш. Если в списке его нет – он не используется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даём -3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Приборы по списку и  проверенными номиналами. (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калориметр)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ТБ!! </a:t>
            </a:r>
            <a:r>
              <a:rPr lang="ru-RU" dirty="0" smtClean="0">
                <a:solidFill>
                  <a:srgbClr val="FF0000"/>
                </a:solidFill>
              </a:rPr>
              <a:t>На дно стеклянных приборов можно положить резиновый </a:t>
            </a:r>
            <a:r>
              <a:rPr lang="ru-RU" dirty="0" err="1" smtClean="0">
                <a:solidFill>
                  <a:srgbClr val="FF0000"/>
                </a:solidFill>
              </a:rPr>
              <a:t>ковр</a:t>
            </a:r>
            <a:r>
              <a:rPr lang="ru-RU" dirty="0" smtClean="0">
                <a:solidFill>
                  <a:srgbClr val="FF0000"/>
                </a:solidFill>
              </a:rPr>
              <a:t>. Нитки привязывать к </a:t>
            </a:r>
            <a:r>
              <a:rPr lang="ru-RU" dirty="0" err="1" smtClean="0">
                <a:solidFill>
                  <a:srgbClr val="FF0000"/>
                </a:solidFill>
              </a:rPr>
              <a:t>болтам.ик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648</Words>
  <Application>Microsoft Office PowerPoint</Application>
  <PresentationFormat>Экран (4:3)</PresentationFormat>
  <Paragraphs>94</Paragraphs>
  <Slides>19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Олимпиада по экспериментальной физике </vt:lpstr>
      <vt:lpstr>ДЛЯ КОГО?</vt:lpstr>
      <vt:lpstr>Порядок и форма</vt:lpstr>
      <vt:lpstr>Где?</vt:lpstr>
      <vt:lpstr>детям</vt:lpstr>
      <vt:lpstr>Время действия</vt:lpstr>
      <vt:lpstr>Что даём? -1</vt:lpstr>
      <vt:lpstr>Что даём-2?</vt:lpstr>
      <vt:lpstr>Что даём -3</vt:lpstr>
      <vt:lpstr>От детей берем</vt:lpstr>
      <vt:lpstr>Требование к задачам</vt:lpstr>
      <vt:lpstr>Задачи-3. Откуда берем?</vt:lpstr>
      <vt:lpstr>Задачи-4. Откуда берем?</vt:lpstr>
      <vt:lpstr>Задачи 5</vt:lpstr>
      <vt:lpstr>Задачи-5</vt:lpstr>
      <vt:lpstr>Слайд 16</vt:lpstr>
      <vt:lpstr>Слайд 17</vt:lpstr>
      <vt:lpstr>Слайд 18</vt:lpstr>
      <vt:lpstr>Слайд 19</vt:lpstr>
    </vt:vector>
  </TitlesOfParts>
  <Company>eMachines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по экспериментальной физике Нижний Новгород 2014-2015</dc:title>
  <dc:creator>Valued eMachines Customer</dc:creator>
  <cp:lastModifiedBy>дом</cp:lastModifiedBy>
  <cp:revision>24</cp:revision>
  <dcterms:created xsi:type="dcterms:W3CDTF">2014-09-17T06:49:24Z</dcterms:created>
  <dcterms:modified xsi:type="dcterms:W3CDTF">2015-07-05T20:38:41Z</dcterms:modified>
</cp:coreProperties>
</file>