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77" r:id="rId10"/>
    <p:sldId id="278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F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446C-C62B-488A-8320-8FC9CC288872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CC02-7533-4AB5-ADCF-F637D62A2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66210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446C-C62B-488A-8320-8FC9CC288872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CC02-7533-4AB5-ADCF-F637D62A2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758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446C-C62B-488A-8320-8FC9CC288872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CC02-7533-4AB5-ADCF-F637D62A2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1049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446C-C62B-488A-8320-8FC9CC288872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CC02-7533-4AB5-ADCF-F637D62A2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16601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446C-C62B-488A-8320-8FC9CC288872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CC02-7533-4AB5-ADCF-F637D62A2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4420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446C-C62B-488A-8320-8FC9CC288872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CC02-7533-4AB5-ADCF-F637D62A2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81695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446C-C62B-488A-8320-8FC9CC288872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CC02-7533-4AB5-ADCF-F637D62A2AA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864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446C-C62B-488A-8320-8FC9CC288872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CC02-7533-4AB5-ADCF-F637D62A2AA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7068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446C-C62B-488A-8320-8FC9CC288872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CC02-7533-4AB5-ADCF-F637D62A2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6471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446C-C62B-488A-8320-8FC9CC288872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CC02-7533-4AB5-ADCF-F637D62A2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33137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446C-C62B-488A-8320-8FC9CC288872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CC02-7533-4AB5-ADCF-F637D62A2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4282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DF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3B446C-C62B-488A-8320-8FC9CC288872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CC02-7533-4AB5-ADCF-F637D62A2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9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package" Target="../embeddings/_____Microsoft_Excel1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851648" cy="525658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ПОЛЬЗА ПРИШКОЛЬНОГО УЧАСТКА КАРАБАШСКОЙ СРЕДНЕЙ ОБЩЕОБРАЗОВАТЕЛЬНОЙ ШКОЛЫ</a:t>
            </a: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2016 г.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59224" y="4509120"/>
            <a:ext cx="4536504" cy="216024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Работу  выполнила  учитель биологии и географии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филиала МАОУ «Киёвская СОШ»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«Карабашская СОШ»</a:t>
            </a:r>
          </a:p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Чикишева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Юлия Сергеевна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67" y="4065262"/>
            <a:ext cx="3538461" cy="2639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детском саду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1828800"/>
            <a:ext cx="3794139" cy="3544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24587"/>
            <a:ext cx="4104456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4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1556792"/>
            <a:ext cx="9193460" cy="2868928"/>
          </a:xfrm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r>
              <a:rPr lang="ru-RU" sz="7200" b="1" dirty="0" smtClean="0"/>
              <a:t>Спасибо за внимание</a:t>
            </a:r>
            <a:br>
              <a:rPr lang="ru-RU" sz="7200" b="1" dirty="0" smtClean="0"/>
            </a:br>
            <a:endParaRPr lang="ru-RU" sz="7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238" y="4425720"/>
            <a:ext cx="2944101" cy="21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36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0404" y="260649"/>
            <a:ext cx="7643192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«Труд становится великим воспитателем, когда он входит в жизнь наших воспитанников, даёт радость дружбы и товарищества, развивает пытливость и любознательность, рождает новую красоту в окружающем мире, пробуждает первое гражданское чувство – чувство созидателя материальных благ, без которых невозможна жизнь человека»                        </a:t>
            </a:r>
          </a:p>
          <a:p>
            <a:pPr marL="0" indent="0" algn="r">
              <a:buNone/>
            </a:pPr>
            <a:r>
              <a:rPr lang="ru-RU" sz="2800" b="1" i="1" u="sng" dirty="0" err="1" smtClean="0"/>
              <a:t>В.А.Сухомлинский</a:t>
            </a:r>
            <a:endParaRPr lang="ru-RU" sz="2800" b="1" i="1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4465912"/>
            <a:ext cx="3254051" cy="242513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Севооборот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61690727"/>
              </p:ext>
            </p:extLst>
          </p:nvPr>
        </p:nvGraphicFramePr>
        <p:xfrm>
          <a:off x="323526" y="1920084"/>
          <a:ext cx="8640963" cy="4434840"/>
        </p:xfrm>
        <a:graphic>
          <a:graphicData uri="http://schemas.openxmlformats.org/drawingml/2006/table">
            <a:tbl>
              <a:tblPr firstRow="1" firstCol="1" bandRow="1"/>
              <a:tblGrid>
                <a:gridCol w="865811"/>
                <a:gridCol w="1943788"/>
                <a:gridCol w="1943788"/>
                <a:gridCol w="1943788"/>
                <a:gridCol w="1943788"/>
              </a:tblGrid>
              <a:tr h="886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6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Капуста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лук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свекла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морковь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86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Лук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свекла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морковь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капуста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86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Свекла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морковь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капуста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лук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86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Морковь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капуста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лук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свекла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05490885"/>
              </p:ext>
            </p:extLst>
          </p:nvPr>
        </p:nvGraphicFramePr>
        <p:xfrm>
          <a:off x="251520" y="764705"/>
          <a:ext cx="5184576" cy="3690615"/>
        </p:xfrm>
        <a:graphic>
          <a:graphicData uri="http://schemas.openxmlformats.org/drawingml/2006/table">
            <a:tbl>
              <a:tblPr firstRow="1" firstCol="1" bandRow="1"/>
              <a:tblGrid>
                <a:gridCol w="1509467"/>
                <a:gridCol w="1033091"/>
                <a:gridCol w="804521"/>
                <a:gridCol w="1115693"/>
                <a:gridCol w="721804"/>
              </a:tblGrid>
              <a:tr h="432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Капуста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890 кг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4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Морковь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775кг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42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Свекла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438кг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43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Лук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360кг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Объект 11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1277236"/>
              </p:ext>
            </p:extLst>
          </p:nvPr>
        </p:nvGraphicFramePr>
        <p:xfrm>
          <a:off x="5957888" y="4152900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Лист" r:id="rId4" imgW="1228788" imgH="390401" progId="Excel.Sheet.12">
                  <p:embed/>
                </p:oleObj>
              </mc:Choice>
              <mc:Fallback>
                <p:oleObj name="Лист" r:id="rId4" imgW="1228788" imgH="3904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57888" y="4152900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1" y="188640"/>
            <a:ext cx="80648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урожайности за последние 4 года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0065" y="4365104"/>
            <a:ext cx="3661443" cy="249289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Потребность в овощах школьной столовой</a:t>
            </a:r>
            <a:endParaRPr lang="ru-RU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010721"/>
              </p:ext>
            </p:extLst>
          </p:nvPr>
        </p:nvGraphicFramePr>
        <p:xfrm>
          <a:off x="179513" y="1812933"/>
          <a:ext cx="8784974" cy="1273482"/>
        </p:xfrm>
        <a:graphic>
          <a:graphicData uri="http://schemas.openxmlformats.org/drawingml/2006/table">
            <a:tbl>
              <a:tblPr firstRow="1" firstCol="1" bandRow="1"/>
              <a:tblGrid>
                <a:gridCol w="1329082"/>
                <a:gridCol w="1623245"/>
                <a:gridCol w="1584176"/>
                <a:gridCol w="1408567"/>
                <a:gridCol w="1510822"/>
                <a:gridCol w="1329082"/>
              </a:tblGrid>
              <a:tr h="3765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Картофель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Морковь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Лук  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Свекла 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Капуста 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794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Вес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2826 кг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603кг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477кг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333 кг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495 кг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79595"/>
            <a:ext cx="4296057" cy="24165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279595"/>
            <a:ext cx="4309745" cy="242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5292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363272" cy="2952328"/>
          </a:xfrm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Школьные обеды в среднем получились дешевле  на 3 рубля, на одного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обучающегося ежедневно.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составляет приблизительно 60 рублей в месяц и соответственно 540 рублей в год чистой экономии родительского бюджета.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335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Рекомендуемые цены овощей в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сентябре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124744"/>
            <a:ext cx="5266928" cy="295232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Капуста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33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кг.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Морковь -24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руб. за кг.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Свекла -31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руб. за кг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Лук – 24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руб. за кг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013176"/>
            <a:ext cx="2347163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01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Реализованная продукция урожая 2016 года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505149"/>
              </p:ext>
            </p:extLst>
          </p:nvPr>
        </p:nvGraphicFramePr>
        <p:xfrm>
          <a:off x="457200" y="907552"/>
          <a:ext cx="7992639" cy="3528391"/>
        </p:xfrm>
        <a:graphic>
          <a:graphicData uri="http://schemas.openxmlformats.org/drawingml/2006/table">
            <a:tbl>
              <a:tblPr firstRow="1" firstCol="1" bandRow="1"/>
              <a:tblGrid>
                <a:gridCol w="2234912"/>
                <a:gridCol w="1941303"/>
                <a:gridCol w="1584176"/>
                <a:gridCol w="2232248"/>
              </a:tblGrid>
              <a:tr h="950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овощей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(в кг.)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1 кг. (в руб.)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(в руб.)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8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Капуста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5655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09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Морковь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3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Свекла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149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реализовано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8225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5080631"/>
            <a:ext cx="2347163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20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детском саду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828800"/>
            <a:ext cx="3168352" cy="26803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9131"/>
            <a:ext cx="4139952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2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407</TotalTime>
  <Words>272</Words>
  <Application>Microsoft Office PowerPoint</Application>
  <PresentationFormat>Экран (4:3)</PresentationFormat>
  <Paragraphs>99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 2</vt:lpstr>
      <vt:lpstr>HDOfficeLightV0</vt:lpstr>
      <vt:lpstr>Лист</vt:lpstr>
      <vt:lpstr>ПОЛЬЗА ПРИШКОЛЬНОГО УЧАСТКА КАРАБАШСКОЙ СРЕДНЕЙ ОБЩЕОБРАЗОВАТЕЛЬНОЙ ШКОЛЫ    2016 г.</vt:lpstr>
      <vt:lpstr>Презентация PowerPoint</vt:lpstr>
      <vt:lpstr>Севооборот</vt:lpstr>
      <vt:lpstr>Результаты урожайности за последние 4 года</vt:lpstr>
      <vt:lpstr>Потребность в овощах школьной столовой</vt:lpstr>
      <vt:lpstr>Презентация PowerPoint</vt:lpstr>
      <vt:lpstr>Рекомендуемые цены овощей в сентябре</vt:lpstr>
      <vt:lpstr>Реализованная продукция урожая 2016 года</vt:lpstr>
      <vt:lpstr>Работа в детском саду</vt:lpstr>
      <vt:lpstr>Работа в детском саду</vt:lpstr>
      <vt:lpstr>Спасибо за внимание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ПОЛЬЗА ПРИШКОЛЬНОГО УЧАСТКА КАРАБАШСКОЙ СРЕДНЕЙ ОБЩЕОБРАЗОВАТЕЛЬНОЙ ШКОЛЫ</dc:title>
  <dc:creator>Marina</dc:creator>
  <cp:lastModifiedBy>Biologia</cp:lastModifiedBy>
  <cp:revision>25</cp:revision>
  <dcterms:created xsi:type="dcterms:W3CDTF">2016-11-16T18:11:08Z</dcterms:created>
  <dcterms:modified xsi:type="dcterms:W3CDTF">2016-12-05T11:54:20Z</dcterms:modified>
</cp:coreProperties>
</file>