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lishok-vinsili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69173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Организация и ведение дополнительных образовательных услуг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ru-RU" dirty="0" err="1" smtClean="0"/>
              <a:t>Дрёмина</a:t>
            </a:r>
            <a:r>
              <a:rPr lang="ru-RU" dirty="0" smtClean="0"/>
              <a:t> </a:t>
            </a:r>
            <a:r>
              <a:rPr lang="ru-RU" dirty="0"/>
              <a:t>Е</a:t>
            </a:r>
            <a:r>
              <a:rPr lang="ru-RU" dirty="0" smtClean="0"/>
              <a:t>лена </a:t>
            </a:r>
            <a:r>
              <a:rPr lang="ru-RU" dirty="0" err="1" smtClean="0"/>
              <a:t>Лазаревна</a:t>
            </a:r>
            <a:endParaRPr lang="ru-RU" dirty="0" smtClean="0"/>
          </a:p>
          <a:p>
            <a:pPr algn="l"/>
            <a:r>
              <a:rPr lang="ru-RU" dirty="0" smtClean="0"/>
              <a:t>Заведующая МАДОУ </a:t>
            </a:r>
            <a:r>
              <a:rPr lang="ru-RU" dirty="0" err="1" smtClean="0"/>
              <a:t>Винзилинским</a:t>
            </a:r>
            <a:r>
              <a:rPr lang="ru-RU" dirty="0" smtClean="0"/>
              <a:t> детским садом «Малышок»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858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Перспектива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1.Расширение ассортимента дополнительных образовательных услуг с кратким сроком реализации.</a:t>
            </a:r>
          </a:p>
          <a:p>
            <a:pPr marL="0" indent="0">
              <a:buNone/>
            </a:pPr>
            <a:r>
              <a:rPr lang="ru-RU" dirty="0" smtClean="0"/>
              <a:t>2. Разработка и реализация программ по дополнительному образованию взрослых.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12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74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Нормативная база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ФЗ «Об образовании в Российской Федерации» №273-ФЗ от 29.12.2012 г.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Постановление Правительства Российской Федерации №706 от 15.08.2013 «Об утверждении Правил оказания платных образовательных услуг»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Положение о порядке оказания дополнительных образовательных услуг в МАДОУ</a:t>
            </a:r>
          </a:p>
          <a:p>
            <a:pPr marL="0" indent="0">
              <a:buNone/>
            </a:pPr>
            <a:r>
              <a:rPr lang="ru-RU" dirty="0" smtClean="0"/>
              <a:t>Приказы МАДОУ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99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27664"/>
            <a:ext cx="7848872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Сайт МАДОУ </a:t>
            </a:r>
            <a:r>
              <a:rPr lang="ru-RU" b="1" dirty="0" err="1" smtClean="0"/>
              <a:t>Винзилинского</a:t>
            </a:r>
            <a:r>
              <a:rPr lang="ru-RU" b="1" dirty="0" smtClean="0"/>
              <a:t> детского сада «Малышок»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23652"/>
            <a:ext cx="8064896" cy="3508977"/>
          </a:xfrm>
        </p:spPr>
        <p:txBody>
          <a:bodyPr/>
          <a:lstStyle/>
          <a:p>
            <a:pPr marL="0" indent="0" algn="ctr">
              <a:buNone/>
            </a:pPr>
            <a:endParaRPr lang="ru-RU" u="sng" dirty="0" smtClean="0">
              <a:hlinkClick r:id="rId2"/>
            </a:endParaRPr>
          </a:p>
          <a:p>
            <a:pPr marL="0" indent="0" algn="ctr">
              <a:buNone/>
            </a:pPr>
            <a:r>
              <a:rPr lang="ru-RU" sz="4400" u="sng" dirty="0" smtClean="0">
                <a:hlinkClick r:id="rId2"/>
              </a:rPr>
              <a:t>http</a:t>
            </a:r>
            <a:r>
              <a:rPr lang="ru-RU" sz="4400" u="sng" dirty="0">
                <a:hlinkClick r:id="rId2"/>
              </a:rPr>
              <a:t>://www.malishok-vinsili.ru</a:t>
            </a:r>
            <a:r>
              <a:rPr lang="ru-RU" sz="4400" dirty="0"/>
              <a:t> 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962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352928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Ассортимент дополнительных образовательных услуг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3930300"/>
              </p:ext>
            </p:extLst>
          </p:nvPr>
        </p:nvGraphicFramePr>
        <p:xfrm>
          <a:off x="395536" y="1628800"/>
          <a:ext cx="864096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0544"/>
                <a:gridCol w="1368152"/>
                <a:gridCol w="1584176"/>
                <a:gridCol w="1944216"/>
                <a:gridCol w="193387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Направление развития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2-3 года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3-4 года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4-5 лет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5-7 лет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Художественно-эстетическое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«Ладушки»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«Тили-тили-тесто»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«Волшебный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квиллинг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«Ручеек»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«Свирель»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«Ручеек»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«Маленький вокалист» «Свирель»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«Волшебный 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квиллинг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Физическое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«Азбука здоровья»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«Крепыш»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«Веселый лыжник»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Познавательно-речевое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«Карусель»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«Веселый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калейдоскоп»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Речевичок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«Теремок» 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мире опытов и экспериментов»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Речевичок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«Теремок»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 мире опытов и экспериментов»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616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Динамика спроса</a:t>
            </a:r>
            <a:endParaRPr lang="ru-RU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06348"/>
              </p:ext>
            </p:extLst>
          </p:nvPr>
        </p:nvGraphicFramePr>
        <p:xfrm>
          <a:off x="467544" y="2708920"/>
          <a:ext cx="82296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2012-2013 </a:t>
                      </a:r>
                      <a:r>
                        <a:rPr lang="ru-RU" sz="2400" dirty="0" err="1" smtClean="0"/>
                        <a:t>у.г</a:t>
                      </a:r>
                      <a:r>
                        <a:rPr lang="ru-RU" sz="2400" dirty="0" smtClean="0"/>
                        <a:t>.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2013-2014 </a:t>
                      </a:r>
                      <a:r>
                        <a:rPr lang="ru-RU" sz="2400" dirty="0" err="1" smtClean="0"/>
                        <a:t>у.г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2014-2015 </a:t>
                      </a:r>
                      <a:r>
                        <a:rPr lang="ru-RU" sz="2400" dirty="0" err="1" smtClean="0"/>
                        <a:t>у.г</a:t>
                      </a:r>
                      <a:r>
                        <a:rPr lang="ru-RU" sz="2400" dirty="0" smtClean="0"/>
                        <a:t>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80 %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89%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93%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8092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Материально-техническое оснащение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User\Pictures\2015-05-25 изображения\изображения 0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844824"/>
            <a:ext cx="4163955" cy="31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2015-05-25 изображения\изображения 23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50957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314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олухина Н.Г\Велопробег\DSCN74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9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лыжи 2015 февраль\IMG_20150211_102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04964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77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C:\Users\Валечка\Desktop\Сучилова\DSC0326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752528" cy="315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esktop\изображения 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77037"/>
            <a:ext cx="4946612" cy="376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2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User\Pictures\2015-05-25 изображения\изображения 1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Pictures\2015-05-25 изображения\изображения 2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2515"/>
            <a:ext cx="5472608" cy="33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0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78</TotalTime>
  <Words>208</Words>
  <Application>Microsoft Office PowerPoint</Application>
  <PresentationFormat>Экран (4:3)</PresentationFormat>
  <Paragraphs>49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Организация и ведение дополнительных образовательных услуг</vt:lpstr>
      <vt:lpstr>Нормативная база</vt:lpstr>
      <vt:lpstr>Сайт МАДОУ Винзилинского детского сада «Малышок»</vt:lpstr>
      <vt:lpstr>Ассортимент дополнительных образовательных услуг</vt:lpstr>
      <vt:lpstr>Динамика спроса</vt:lpstr>
      <vt:lpstr>Материально-техническое оснащение</vt:lpstr>
      <vt:lpstr>Презентация PowerPoint</vt:lpstr>
      <vt:lpstr>Презентация PowerPoint</vt:lpstr>
      <vt:lpstr>Презентация PowerPoint</vt:lpstr>
      <vt:lpstr>Перспектива 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ведение дополнительных образовательных услуг</dc:title>
  <dc:creator>User</dc:creator>
  <cp:lastModifiedBy>User</cp:lastModifiedBy>
  <cp:revision>7</cp:revision>
  <dcterms:created xsi:type="dcterms:W3CDTF">2015-05-25T08:38:15Z</dcterms:created>
  <dcterms:modified xsi:type="dcterms:W3CDTF">2015-05-26T05:31:51Z</dcterms:modified>
</cp:coreProperties>
</file>