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57" r:id="rId8"/>
    <p:sldId id="263" r:id="rId9"/>
    <p:sldId id="264" r:id="rId10"/>
    <p:sldId id="265" r:id="rId11"/>
    <p:sldId id="266" r:id="rId12"/>
    <p:sldId id="267" r:id="rId13"/>
    <p:sldId id="269" r:id="rId14"/>
    <p:sldId id="268" r:id="rId15"/>
    <p:sldId id="270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>
        <p:scale>
          <a:sx n="74" d="100"/>
          <a:sy n="74" d="100"/>
        </p:scale>
        <p:origin x="-928" y="-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16.12.2016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538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16.12.2016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7201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16.12.2016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93147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16.12.2016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1913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16.12.2016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9446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16.12.2016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70402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16.12.2016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98864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16.12.2016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0264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16.12.2016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43964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16.12.2016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6733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16.12.2016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44860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9A218-1BD9-44B7-AD25-60C2204205A7}" type="datetimeFigureOut">
              <a:rPr lang="ru-RU" smtClean="0"/>
              <a:t>16.12.2016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6177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51.jpeg"/><Relationship Id="rId7" Type="http://schemas.microsoft.com/office/2007/relationships/hdphoto" Target="../media/hdphoto20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jpeg"/><Relationship Id="rId4" Type="http://schemas.microsoft.com/office/2007/relationships/hdphoto" Target="../media/hdphoto19.wdp"/><Relationship Id="rId9" Type="http://schemas.microsoft.com/office/2007/relationships/hdphoto" Target="../media/hdphoto21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5.jpg"/><Relationship Id="rId7" Type="http://schemas.microsoft.com/office/2007/relationships/hdphoto" Target="../media/hdphoto23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11" Type="http://schemas.openxmlformats.org/officeDocument/2006/relationships/image" Target="../media/image60.jpeg"/><Relationship Id="rId5" Type="http://schemas.microsoft.com/office/2007/relationships/hdphoto" Target="../media/hdphoto22.wdp"/><Relationship Id="rId10" Type="http://schemas.openxmlformats.org/officeDocument/2006/relationships/image" Target="../media/image59.jpeg"/><Relationship Id="rId4" Type="http://schemas.openxmlformats.org/officeDocument/2006/relationships/image" Target="../media/image56.jpeg"/><Relationship Id="rId9" Type="http://schemas.microsoft.com/office/2007/relationships/hdphoto" Target="../media/hdphoto24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jpeg"/><Relationship Id="rId4" Type="http://schemas.microsoft.com/office/2007/relationships/hdphoto" Target="../media/hdphoto25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hyperlink" Target="http://buiskoe.ucoz.ru/_si/0/49938860.jpg" TargetMode="Externa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4.jpeg"/><Relationship Id="rId3" Type="http://schemas.openxmlformats.org/officeDocument/2006/relationships/image" Target="../media/image6.jpeg"/><Relationship Id="rId7" Type="http://schemas.openxmlformats.org/officeDocument/2006/relationships/image" Target="../media/image9.jpeg"/><Relationship Id="rId12" Type="http://schemas.openxmlformats.org/officeDocument/2006/relationships/image" Target="../media/image13.jpeg"/><Relationship Id="rId2" Type="http://schemas.openxmlformats.org/officeDocument/2006/relationships/image" Target="../media/image1.jpeg"/><Relationship Id="rId16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microsoft.com/office/2007/relationships/hdphoto" Target="../media/hdphoto3.wdp"/><Relationship Id="rId5" Type="http://schemas.openxmlformats.org/officeDocument/2006/relationships/image" Target="../media/image8.jpeg"/><Relationship Id="rId15" Type="http://schemas.microsoft.com/office/2007/relationships/hdphoto" Target="../media/hdphoto4.wdp"/><Relationship Id="rId10" Type="http://schemas.openxmlformats.org/officeDocument/2006/relationships/image" Target="../media/image12.png"/><Relationship Id="rId4" Type="http://schemas.openxmlformats.org/officeDocument/2006/relationships/image" Target="../media/image7.jpeg"/><Relationship Id="rId9" Type="http://schemas.openxmlformats.org/officeDocument/2006/relationships/image" Target="../media/image11.jpeg"/><Relationship Id="rId1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2.jpeg"/><Relationship Id="rId18" Type="http://schemas.openxmlformats.org/officeDocument/2006/relationships/image" Target="../media/image36.jpeg"/><Relationship Id="rId26" Type="http://schemas.microsoft.com/office/2007/relationships/hdphoto" Target="../media/hdphoto13.wdp"/><Relationship Id="rId39" Type="http://schemas.openxmlformats.org/officeDocument/2006/relationships/image" Target="../media/image49.png"/><Relationship Id="rId21" Type="http://schemas.openxmlformats.org/officeDocument/2006/relationships/image" Target="../media/image38.jpeg"/><Relationship Id="rId34" Type="http://schemas.openxmlformats.org/officeDocument/2006/relationships/image" Target="../media/image46.jpeg"/><Relationship Id="rId7" Type="http://schemas.openxmlformats.org/officeDocument/2006/relationships/image" Target="../media/image28.jpeg"/><Relationship Id="rId2" Type="http://schemas.openxmlformats.org/officeDocument/2006/relationships/image" Target="../media/image1.jpeg"/><Relationship Id="rId16" Type="http://schemas.openxmlformats.org/officeDocument/2006/relationships/image" Target="../media/image34.jpeg"/><Relationship Id="rId20" Type="http://schemas.openxmlformats.org/officeDocument/2006/relationships/image" Target="../media/image37.jpeg"/><Relationship Id="rId29" Type="http://schemas.microsoft.com/office/2007/relationships/hdphoto" Target="../media/hdphoto14.wdp"/><Relationship Id="rId41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11" Type="http://schemas.microsoft.com/office/2007/relationships/hdphoto" Target="../media/hdphoto8.wdp"/><Relationship Id="rId24" Type="http://schemas.microsoft.com/office/2007/relationships/hdphoto" Target="../media/hdphoto12.wdp"/><Relationship Id="rId32" Type="http://schemas.openxmlformats.org/officeDocument/2006/relationships/image" Target="../media/image45.png"/><Relationship Id="rId37" Type="http://schemas.microsoft.com/office/2007/relationships/hdphoto" Target="../media/hdphoto17.wdp"/><Relationship Id="rId40" Type="http://schemas.microsoft.com/office/2007/relationships/hdphoto" Target="../media/hdphoto18.wdp"/><Relationship Id="rId5" Type="http://schemas.openxmlformats.org/officeDocument/2006/relationships/image" Target="../media/image27.png"/><Relationship Id="rId15" Type="http://schemas.openxmlformats.org/officeDocument/2006/relationships/image" Target="../media/image33.jpeg"/><Relationship Id="rId23" Type="http://schemas.openxmlformats.org/officeDocument/2006/relationships/image" Target="../media/image39.jpeg"/><Relationship Id="rId28" Type="http://schemas.openxmlformats.org/officeDocument/2006/relationships/image" Target="../media/image42.jpeg"/><Relationship Id="rId36" Type="http://schemas.openxmlformats.org/officeDocument/2006/relationships/image" Target="../media/image47.png"/><Relationship Id="rId10" Type="http://schemas.openxmlformats.org/officeDocument/2006/relationships/image" Target="../media/image30.png"/><Relationship Id="rId19" Type="http://schemas.microsoft.com/office/2007/relationships/hdphoto" Target="../media/hdphoto10.wdp"/><Relationship Id="rId31" Type="http://schemas.openxmlformats.org/officeDocument/2006/relationships/image" Target="../media/image44.jpeg"/><Relationship Id="rId4" Type="http://schemas.microsoft.com/office/2007/relationships/hdphoto" Target="../media/hdphoto5.wdp"/><Relationship Id="rId9" Type="http://schemas.microsoft.com/office/2007/relationships/hdphoto" Target="../media/hdphoto7.wdp"/><Relationship Id="rId14" Type="http://schemas.microsoft.com/office/2007/relationships/hdphoto" Target="../media/hdphoto9.wdp"/><Relationship Id="rId22" Type="http://schemas.microsoft.com/office/2007/relationships/hdphoto" Target="../media/hdphoto11.wdp"/><Relationship Id="rId27" Type="http://schemas.openxmlformats.org/officeDocument/2006/relationships/image" Target="../media/image41.jpeg"/><Relationship Id="rId30" Type="http://schemas.openxmlformats.org/officeDocument/2006/relationships/image" Target="../media/image43.jpeg"/><Relationship Id="rId35" Type="http://schemas.microsoft.com/office/2007/relationships/hdphoto" Target="../media/hdphoto16.wdp"/><Relationship Id="rId8" Type="http://schemas.openxmlformats.org/officeDocument/2006/relationships/image" Target="../media/image29.jpeg"/><Relationship Id="rId3" Type="http://schemas.openxmlformats.org/officeDocument/2006/relationships/image" Target="../media/image26.png"/><Relationship Id="rId12" Type="http://schemas.openxmlformats.org/officeDocument/2006/relationships/image" Target="../media/image31.jpeg"/><Relationship Id="rId17" Type="http://schemas.openxmlformats.org/officeDocument/2006/relationships/image" Target="../media/image35.png"/><Relationship Id="rId25" Type="http://schemas.openxmlformats.org/officeDocument/2006/relationships/image" Target="../media/image40.jpeg"/><Relationship Id="rId33" Type="http://schemas.microsoft.com/office/2007/relationships/hdphoto" Target="../media/hdphoto15.wdp"/><Relationship Id="rId38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081301" y="2228671"/>
            <a:ext cx="18473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7200" b="1" dirty="0">
              <a:gradFill flip="none" rotWithShape="1">
                <a:gsLst>
                  <a:gs pos="0">
                    <a:schemeClr val="accent2">
                      <a:lumMod val="60000"/>
                      <a:lumOff val="40000"/>
                    </a:schemeClr>
                  </a:gs>
                  <a:gs pos="74000">
                    <a:schemeClr val="accent4">
                      <a:lumMod val="40000"/>
                      <a:lumOff val="60000"/>
                    </a:schemeClr>
                  </a:gs>
                  <a:gs pos="100000">
                    <a:srgbClr val="FFFF00"/>
                  </a:gs>
                </a:gsLst>
                <a:lin ang="8100000" scaled="1"/>
                <a:tileRect/>
              </a:gradFill>
              <a:effectLst/>
              <a:latin typeface="Majestic" panose="03000600000000020000" pitchFamily="66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495659" y="2616085"/>
            <a:ext cx="3700326" cy="277524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58639" y="155249"/>
            <a:ext cx="65339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Департамент образования и науки Тюменской области</a:t>
            </a:r>
          </a:p>
          <a:p>
            <a:pPr algn="ctr"/>
            <a:r>
              <a:rPr lang="ru-RU" sz="14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Тюменский государственный институт развития регионального образования </a:t>
            </a:r>
            <a:endParaRPr lang="ru-RU" sz="14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99714" y="815160"/>
            <a:ext cx="63203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Межрегиональная научно-практическая конференция «Диалог культур: реализация этнокультурного компонента в содержании образования»</a:t>
            </a:r>
            <a:endParaRPr lang="ru-RU" sz="14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8564" y="1572234"/>
            <a:ext cx="54796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Воспитание гражданственности и патриотизма подрастающего поколения через  изучение истории родного края </a:t>
            </a:r>
            <a:endParaRPr lang="ru-RU" sz="20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46932" y="2967335"/>
            <a:ext cx="6224526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Из опыта работы над сборником </a:t>
            </a:r>
          </a:p>
          <a:p>
            <a:pPr algn="ctr"/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«История войны </a:t>
            </a:r>
          </a:p>
          <a:p>
            <a:pPr algn="ctr"/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 истории моей семьи»</a:t>
            </a:r>
            <a:endParaRPr lang="ru-RU" sz="2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59394" y="5289847"/>
            <a:ext cx="38114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Медведёрова Елена Евгеньевна - учитель литературы и искусства МАОУ лицея №93 города Тюмень</a:t>
            </a:r>
            <a:endParaRPr lang="ru-RU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666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785"/>
            <a:ext cx="9139938" cy="6858000"/>
          </a:xfrm>
          <a:prstGeom prst="rect">
            <a:avLst/>
          </a:prstGeom>
        </p:spPr>
      </p:pic>
      <p:pic>
        <p:nvPicPr>
          <p:cNvPr id="3" name="Рисунок 2" descr="C:\Users\Елена\Documents\Scan77.jpg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38" y="1928515"/>
            <a:ext cx="2466975" cy="339407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Рисунок 3" descr="C:\Users\Эдуард\Desktop\Дед\IMG_0398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004" y="1359782"/>
            <a:ext cx="2657312" cy="305638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/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3967" y="1402073"/>
            <a:ext cx="2695575" cy="29718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Рисунок 5" descr="C:\Users\Елена\Desktop\Асеева Вика\Асеев Василий Яковлевич.jpg"/>
          <p:cNvPicPr/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204" t="8940" r="13826" b="54406"/>
          <a:stretch/>
        </p:blipFill>
        <p:spPr bwMode="auto">
          <a:xfrm>
            <a:off x="4328660" y="4670626"/>
            <a:ext cx="2111375" cy="159448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668899" y="574512"/>
            <a:ext cx="630159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И документы… письма…награды…</a:t>
            </a:r>
            <a:endParaRPr lang="ru-RU" sz="2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55582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91"/>
            <a:ext cx="9139938" cy="6858000"/>
          </a:xfrm>
          <a:prstGeom prst="rect">
            <a:avLst/>
          </a:prstGeom>
        </p:spPr>
      </p:pic>
      <p:pic>
        <p:nvPicPr>
          <p:cNvPr id="3" name="Рисунок 2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5" t="13762" r="7792" b="13456"/>
          <a:stretch/>
        </p:blipFill>
        <p:spPr bwMode="auto">
          <a:xfrm>
            <a:off x="284029" y="1179320"/>
            <a:ext cx="3245385" cy="213241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98680" y="3345188"/>
            <a:ext cx="162269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rgbClr val="FFC000"/>
                </a:solidFill>
              </a:rPr>
              <a:t>Букрина Валентина</a:t>
            </a:r>
            <a:endParaRPr lang="ru-RU" sz="1100" b="1" dirty="0">
              <a:solidFill>
                <a:srgbClr val="FFC000"/>
              </a:solidFill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6971" y="2745819"/>
            <a:ext cx="2280045" cy="135306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TextBox 5"/>
          <p:cNvSpPr txBox="1"/>
          <p:nvPr/>
        </p:nvSpPr>
        <p:spPr>
          <a:xfrm>
            <a:off x="6562434" y="4263818"/>
            <a:ext cx="1418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srgbClr val="FFC000"/>
                </a:solidFill>
              </a:rPr>
              <a:t>Вяткина Василиса</a:t>
            </a:r>
            <a:endParaRPr lang="ru-RU" sz="1100" dirty="0">
              <a:solidFill>
                <a:srgbClr val="FFC000"/>
              </a:solidFill>
            </a:endParaRPr>
          </a:p>
        </p:txBody>
      </p:sp>
      <p:pic>
        <p:nvPicPr>
          <p:cNvPr id="7" name="Рисунок 6"/>
          <p:cNvPicPr/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49" t="4698" r="8476" b="13087"/>
          <a:stretch/>
        </p:blipFill>
        <p:spPr bwMode="auto">
          <a:xfrm>
            <a:off x="4136165" y="376013"/>
            <a:ext cx="3025212" cy="199971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717138" y="2484209"/>
            <a:ext cx="144423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rgbClr val="FFC000"/>
                </a:solidFill>
              </a:rPr>
              <a:t>Ковригина Валерия</a:t>
            </a:r>
            <a:endParaRPr lang="ru-RU" sz="1100" b="1" dirty="0">
              <a:solidFill>
                <a:srgbClr val="FFC000"/>
              </a:solidFill>
            </a:endParaRPr>
          </a:p>
        </p:txBody>
      </p:sp>
      <p:pic>
        <p:nvPicPr>
          <p:cNvPr id="9" name="Рисунок 8"/>
          <p:cNvPicPr/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273" t="9033" r="7283" b="13120"/>
          <a:stretch/>
        </p:blipFill>
        <p:spPr bwMode="auto">
          <a:xfrm rot="5400000">
            <a:off x="3698918" y="3223868"/>
            <a:ext cx="2122679" cy="140100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990190" y="5222173"/>
            <a:ext cx="150500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err="1" smtClean="0">
                <a:solidFill>
                  <a:srgbClr val="FFC000"/>
                </a:solidFill>
              </a:rPr>
              <a:t>Кунгурова</a:t>
            </a:r>
            <a:r>
              <a:rPr lang="ru-RU" sz="1100" b="1" dirty="0" smtClean="0">
                <a:solidFill>
                  <a:srgbClr val="FFC000"/>
                </a:solidFill>
              </a:rPr>
              <a:t> Анастасия</a:t>
            </a:r>
            <a:endParaRPr lang="ru-RU" sz="1100" b="1" dirty="0">
              <a:solidFill>
                <a:srgbClr val="FFC000"/>
              </a:solidFill>
            </a:endParaRPr>
          </a:p>
        </p:txBody>
      </p:sp>
      <p:pic>
        <p:nvPicPr>
          <p:cNvPr id="11" name="Рисунок 10"/>
          <p:cNvPicPr/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3" t="11528" r="8799" b="13137"/>
          <a:stretch/>
        </p:blipFill>
        <p:spPr bwMode="auto">
          <a:xfrm>
            <a:off x="1514395" y="3606798"/>
            <a:ext cx="2006978" cy="157565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415837" y="5199153"/>
            <a:ext cx="135336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rgbClr val="FFC000"/>
                </a:solidFill>
              </a:rPr>
              <a:t>Кудыбова Ксения</a:t>
            </a:r>
            <a:endParaRPr lang="ru-RU" sz="1100" b="1" dirty="0">
              <a:solidFill>
                <a:srgbClr val="FFC000"/>
              </a:solidFill>
            </a:endParaRPr>
          </a:p>
        </p:txBody>
      </p:sp>
      <p:pic>
        <p:nvPicPr>
          <p:cNvPr id="13" name="Рисунок 12" descr="C:\Users\Елена\Desktop\рисункик книге 2\DzvvgilzHQc.jpg"/>
          <p:cNvPicPr/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6" t="5845" r="5093" b="11848"/>
          <a:stretch/>
        </p:blipFill>
        <p:spPr bwMode="auto">
          <a:xfrm>
            <a:off x="5911074" y="4498026"/>
            <a:ext cx="1720320" cy="120794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871789" y="5859797"/>
            <a:ext cx="179888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rgbClr val="FFC000"/>
                </a:solidFill>
              </a:rPr>
              <a:t>Проходенко Магдалена</a:t>
            </a:r>
            <a:endParaRPr lang="ru-RU" sz="11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0647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pic>
        <p:nvPicPr>
          <p:cNvPr id="3" name="Рисунок 2" descr="8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7144" y="2025353"/>
            <a:ext cx="2623551" cy="332918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2213294" y="982766"/>
            <a:ext cx="663168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Проект «Моя книга о войне»</a:t>
            </a:r>
            <a:endParaRPr lang="ru-RU" sz="3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026" name="Picture 2" descr="C:\Users\Елена\Desktop\IMG_20161216_08281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375568">
            <a:off x="1519735" y="2127627"/>
            <a:ext cx="3223181" cy="241738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sp>
        <p:nvSpPr>
          <p:cNvPr id="5" name="TextBox 4"/>
          <p:cNvSpPr txBox="1"/>
          <p:nvPr/>
        </p:nvSpPr>
        <p:spPr>
          <a:xfrm>
            <a:off x="6050423" y="5363084"/>
            <a:ext cx="21022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C000"/>
                </a:solidFill>
              </a:rPr>
              <a:t>Чупракова Анна</a:t>
            </a:r>
            <a:endParaRPr lang="ru-RU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5926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pic>
        <p:nvPicPr>
          <p:cNvPr id="7174" name="Picture 6" descr="http://www.klinrai.ru/upload/medialibrary/440/undead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799" y="176102"/>
            <a:ext cx="3386376" cy="236340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78563" y="2059536"/>
            <a:ext cx="581114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C000"/>
                </a:solidFill>
              </a:rPr>
              <a:t>На официальном сайте движения «Бессмертный полк» у всех наших прадедов теперь есть своя страница, где каждый из потомков может самостоятельно вести её, используя логин и пароль.</a:t>
            </a:r>
            <a:endParaRPr lang="ru-RU" sz="2400" b="1" dirty="0">
              <a:solidFill>
                <a:srgbClr val="FFC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75054" y="1346192"/>
            <a:ext cx="36159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C000"/>
                </a:solidFill>
              </a:rPr>
              <a:t>http://moypolk.ru/tyumen/soldiers</a:t>
            </a:r>
            <a:endParaRPr lang="ru-RU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0786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97" y="0"/>
            <a:ext cx="9139938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12749" y="3105835"/>
            <a:ext cx="74092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C000"/>
                </a:solidFill>
              </a:rPr>
              <a:t>https://infourok.ru/user/medvederova-elena-evgenevna</a:t>
            </a:r>
            <a:endParaRPr lang="ru-RU" sz="2400" b="1" dirty="0">
              <a:solidFill>
                <a:srgbClr val="FFC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04060" y="1307507"/>
            <a:ext cx="64178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C000"/>
                </a:solidFill>
              </a:rPr>
              <a:t>Размещение проекта в социальных сетях</a:t>
            </a:r>
            <a:endParaRPr lang="ru-RU" sz="28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8918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97" y="0"/>
            <a:ext cx="9139938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401511" y="1145314"/>
            <a:ext cx="6853725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4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/>
                <a:ea typeface="Times New Roman"/>
              </a:rPr>
              <a:t>Эта память – </a:t>
            </a:r>
            <a:endParaRPr lang="ru-RU" sz="4000" b="1" dirty="0" smtClean="0">
              <a:solidFill>
                <a:schemeClr val="accent4">
                  <a:lumMod val="60000"/>
                  <a:lumOff val="40000"/>
                </a:schemeClr>
              </a:solidFill>
              <a:latin typeface="Arial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ru-RU" sz="40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/>
                <a:ea typeface="Times New Roman"/>
              </a:rPr>
              <a:t>		знайте</a:t>
            </a:r>
            <a:r>
              <a:rPr lang="ru-RU" sz="4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/>
                <a:ea typeface="Times New Roman"/>
              </a:rPr>
              <a:t>, </a:t>
            </a:r>
            <a:r>
              <a:rPr lang="ru-RU" sz="40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/>
                <a:ea typeface="Times New Roman"/>
              </a:rPr>
              <a:t>люди </a:t>
            </a:r>
            <a:r>
              <a:rPr lang="ru-RU" sz="4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/>
                <a:ea typeface="Times New Roman"/>
              </a:rPr>
              <a:t>– </a:t>
            </a:r>
            <a:endParaRPr lang="ru-RU" sz="4000" b="1" dirty="0" smtClean="0">
              <a:solidFill>
                <a:schemeClr val="accent4">
                  <a:lumMod val="60000"/>
                  <a:lumOff val="40000"/>
                </a:schemeClr>
              </a:solidFill>
              <a:latin typeface="Arial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ru-RU" sz="40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/>
                <a:ea typeface="Times New Roman"/>
              </a:rPr>
              <a:t>Всей </a:t>
            </a:r>
            <a:r>
              <a:rPr lang="ru-RU" sz="4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/>
                <a:ea typeface="Times New Roman"/>
              </a:rPr>
              <a:t>земле нужна…</a:t>
            </a:r>
            <a:br>
              <a:rPr lang="ru-RU" sz="4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/>
                <a:ea typeface="Times New Roman"/>
              </a:rPr>
            </a:br>
            <a:r>
              <a:rPr lang="ru-RU" sz="4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/>
                <a:ea typeface="Times New Roman"/>
              </a:rPr>
              <a:t>Если мы войну </a:t>
            </a:r>
            <a:r>
              <a:rPr lang="ru-RU" sz="40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/>
                <a:ea typeface="Times New Roman"/>
              </a:rPr>
              <a:t>забудем -  Вновь </a:t>
            </a:r>
          </a:p>
          <a:p>
            <a:pPr>
              <a:spcAft>
                <a:spcPts val="0"/>
              </a:spcAft>
            </a:pPr>
            <a:r>
              <a:rPr lang="ru-RU" sz="4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/>
                <a:ea typeface="Times New Roman"/>
              </a:rPr>
              <a:t>	</a:t>
            </a:r>
            <a:r>
              <a:rPr lang="ru-RU" sz="40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/>
                <a:ea typeface="Times New Roman"/>
              </a:rPr>
              <a:t>	придет </a:t>
            </a:r>
          </a:p>
          <a:p>
            <a:pPr>
              <a:spcAft>
                <a:spcPts val="0"/>
              </a:spcAft>
            </a:pPr>
            <a:r>
              <a:rPr lang="ru-RU" sz="4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/>
                <a:ea typeface="Times New Roman"/>
              </a:rPr>
              <a:t>	</a:t>
            </a:r>
            <a:r>
              <a:rPr lang="ru-RU" sz="40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/>
                <a:ea typeface="Times New Roman"/>
              </a:rPr>
              <a:t>				война…</a:t>
            </a:r>
            <a:endParaRPr lang="ru-RU" sz="4000" b="1" dirty="0">
              <a:solidFill>
                <a:schemeClr val="accent4">
                  <a:lumMod val="60000"/>
                  <a:lumOff val="40000"/>
                </a:schemeClr>
              </a:solidFill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50680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pic>
        <p:nvPicPr>
          <p:cNvPr id="2050" name="Picture 2" descr="C:\Users\Елена\Desktop\1429171164_1288006447_zastavka_new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1" y="0"/>
            <a:ext cx="913993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0099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213503" y="1905506"/>
            <a:ext cx="713573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Родина начиналась с памяти,</a:t>
            </a:r>
          </a:p>
          <a:p>
            <a:r>
              <a:rPr lang="ru-RU" sz="2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С почитанья истоков своих,</a:t>
            </a:r>
          </a:p>
          <a:p>
            <a:r>
              <a:rPr lang="ru-RU" sz="2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С герба, гимна, Российского знамени,</a:t>
            </a:r>
          </a:p>
          <a:p>
            <a:r>
              <a:rPr lang="ru-RU" sz="2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С уваженья заветов святых.</a:t>
            </a:r>
          </a:p>
          <a:p>
            <a:r>
              <a:rPr lang="ru-RU" sz="2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Начинается с Русской истории,</a:t>
            </a:r>
          </a:p>
          <a:p>
            <a:r>
              <a:rPr lang="ru-RU" sz="2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С рода матери, с рода отца,</a:t>
            </a:r>
          </a:p>
          <a:p>
            <a:r>
              <a:rPr lang="ru-RU" sz="2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С похоронки, с медалей дедовых,</a:t>
            </a:r>
          </a:p>
          <a:p>
            <a:r>
              <a:rPr lang="ru-RU" sz="2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С тех берёз, что росли у крыльца..</a:t>
            </a:r>
          </a:p>
        </p:txBody>
      </p:sp>
    </p:spTree>
    <p:extLst>
      <p:ext uri="{BB962C8B-B14F-4D97-AF65-F5344CB8AC3E}">
        <p14:creationId xmlns:p14="http://schemas.microsoft.com/office/powerpoint/2010/main" val="2983368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128187"/>
            <a:ext cx="9139938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14867" y="1916202"/>
            <a:ext cx="29424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2007 год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100795" y="2967335"/>
            <a:ext cx="29424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2010 год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79933" y="589660"/>
            <a:ext cx="56145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i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Gabriola" panose="04040605051002020D02" pitchFamily="82" charset="0"/>
              </a:rPr>
              <a:t>С чего всё начиналось…</a:t>
            </a:r>
            <a:endParaRPr lang="ru-RU" sz="5400" b="1" i="1" dirty="0">
              <a:solidFill>
                <a:schemeClr val="accent4">
                  <a:lumMod val="60000"/>
                  <a:lumOff val="40000"/>
                </a:schemeClr>
              </a:solidFill>
              <a:latin typeface="Gabriola" panose="04040605051002020D02" pitchFamily="82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443671" y="4317571"/>
            <a:ext cx="29424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2015 год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15266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-11599"/>
            <a:ext cx="9139938" cy="6858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245" y="1992415"/>
            <a:ext cx="1501640" cy="227193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sp>
        <p:nvSpPr>
          <p:cNvPr id="3" name="Прямоугольник 2"/>
          <p:cNvSpPr/>
          <p:nvPr/>
        </p:nvSpPr>
        <p:spPr>
          <a:xfrm>
            <a:off x="2012885" y="1087260"/>
            <a:ext cx="610955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Санников Георгий </a:t>
            </a:r>
            <a:r>
              <a:rPr lang="ru-RU" sz="32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Назарович</a:t>
            </a:r>
            <a:endParaRPr lang="ru-RU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5" name="Рисунок 4" descr="http://buiskoe.ucoz.ru/_si/0/s49938860.jpg">
            <a:hlinkClick r:id="rId5" tgtFrame="&quot;_blank&quot;" tooltip="&quot;Нажмите, для просмотра в полном размере...&quot;"/>
          </p:cNvPr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61475" y="4055380"/>
            <a:ext cx="2511751" cy="154759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2529909" y="2269840"/>
            <a:ext cx="629789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Участник Великой       					Отечественной войны</a:t>
            </a:r>
          </a:p>
          <a:p>
            <a:pPr algn="r"/>
            <a:r>
              <a:rPr lang="ru-RU" sz="28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1941-1945гг</a:t>
            </a:r>
            <a:endParaRPr lang="ru-RU" sz="28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943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pic>
        <p:nvPicPr>
          <p:cNvPr id="3074" name="Рисунок 1" descr="P102028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88" r="1701" b="2446"/>
          <a:stretch>
            <a:fillRect/>
          </a:stretch>
        </p:blipFill>
        <p:spPr bwMode="auto">
          <a:xfrm rot="20857346">
            <a:off x="160550" y="1152800"/>
            <a:ext cx="2597922" cy="1681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Рисунок 29" descr="DSC00029"/>
          <p:cNvPicPr>
            <a:picLocks noChangeAspect="1" noChangeArrowheads="1"/>
          </p:cNvPicPr>
          <p:nvPr/>
        </p:nvPicPr>
        <p:blipFill>
          <a:blip r:embed="rId4" cstate="print">
            <a:lum bright="12000" contras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07" t="28900" r="14879" b="8809"/>
          <a:stretch>
            <a:fillRect/>
          </a:stretch>
        </p:blipFill>
        <p:spPr bwMode="auto">
          <a:xfrm rot="20959115">
            <a:off x="2992172" y="145458"/>
            <a:ext cx="1837821" cy="2869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Рисунок 304" descr="Изображение 01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001" t="54517" r="43509" b="1436"/>
          <a:stretch>
            <a:fillRect/>
          </a:stretch>
        </p:blipFill>
        <p:spPr bwMode="auto">
          <a:xfrm rot="20966566">
            <a:off x="1521746" y="4512608"/>
            <a:ext cx="1196411" cy="1562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Рисунок 362" descr="Mar0711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3" t="2890" r="45053" b="3447"/>
          <a:stretch>
            <a:fillRect/>
          </a:stretch>
        </p:blipFill>
        <p:spPr bwMode="auto">
          <a:xfrm rot="21051354">
            <a:off x="4874204" y="258688"/>
            <a:ext cx="1943100" cy="285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Рисунок 365" descr="Изображение 040"/>
          <p:cNvPicPr>
            <a:picLocks noChangeAspect="1" noChangeArrowheads="1"/>
          </p:cNvPicPr>
          <p:nvPr/>
        </p:nvPicPr>
        <p:blipFill>
          <a:blip r:embed="rId8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77" t="35597" r="32484" b="26828"/>
          <a:stretch>
            <a:fillRect/>
          </a:stretch>
        </p:blipFill>
        <p:spPr bwMode="auto">
          <a:xfrm rot="20783363">
            <a:off x="359773" y="3073868"/>
            <a:ext cx="1943100" cy="141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Рисунок 326" descr="Изображение 02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70" t="49792" r="9363" b="5444"/>
          <a:stretch>
            <a:fillRect/>
          </a:stretch>
        </p:blipFill>
        <p:spPr bwMode="auto">
          <a:xfrm rot="20901102">
            <a:off x="2153540" y="2212789"/>
            <a:ext cx="1943100" cy="24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Рисунок 330" descr="Изображение 014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968" t="-169" r="5531" b="68254"/>
          <a:stretch>
            <a:fillRect/>
          </a:stretch>
        </p:blipFill>
        <p:spPr bwMode="auto">
          <a:xfrm rot="20986890">
            <a:off x="3961832" y="2917447"/>
            <a:ext cx="1469524" cy="2108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Рисунок 324" descr="Изображение 017"/>
          <p:cNvPicPr>
            <a:picLocks noChangeAspect="1" noChangeArrowheads="1"/>
          </p:cNvPicPr>
          <p:nvPr/>
        </p:nvPicPr>
        <p:blipFill>
          <a:blip r:embed="rId1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" t="2086" r="35803" b="61714"/>
          <a:stretch>
            <a:fillRect/>
          </a:stretch>
        </p:blipFill>
        <p:spPr bwMode="auto">
          <a:xfrm rot="21012163">
            <a:off x="5371709" y="3058183"/>
            <a:ext cx="2431338" cy="1883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Рисунок 257" descr="Изображение 029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2" t="49493" r="12361" b="12366"/>
          <a:stretch>
            <a:fillRect/>
          </a:stretch>
        </p:blipFill>
        <p:spPr bwMode="auto">
          <a:xfrm rot="20977092">
            <a:off x="2769974" y="4608936"/>
            <a:ext cx="2282214" cy="1579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Рисунок 56" descr="Изображение 034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colorTemperature colorTemp="88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502" t="30661" r="35452" b="18095"/>
          <a:stretch>
            <a:fillRect/>
          </a:stretch>
        </p:blipFill>
        <p:spPr bwMode="auto">
          <a:xfrm rot="21037529">
            <a:off x="6842673" y="1131855"/>
            <a:ext cx="1255003" cy="1722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Рисунок 300" descr="Изображение 004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65" t="65036" r="-93"/>
          <a:stretch>
            <a:fillRect/>
          </a:stretch>
        </p:blipFill>
        <p:spPr bwMode="auto">
          <a:xfrm rot="21020982">
            <a:off x="6230196" y="4612399"/>
            <a:ext cx="2479956" cy="1653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01770" y="315935"/>
            <a:ext cx="6169326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СБОР МАТЕРИАЛА для 1-го издания</a:t>
            </a:r>
            <a:endParaRPr lang="ru-RU" sz="2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2">
                  <a:lumMod val="50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48057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pic>
        <p:nvPicPr>
          <p:cNvPr id="4" name="Рисунок 3" descr="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5997" y="3750058"/>
            <a:ext cx="1657985" cy="248158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5" name="Рисунок 4" descr="3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864780" y="3673541"/>
            <a:ext cx="2238375" cy="263461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6" name="Рисунок 5" descr="6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21225" y="1372585"/>
            <a:ext cx="1917700" cy="294386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5122" name="Рисунок 109" descr="2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5809" y="1245551"/>
            <a:ext cx="1495513" cy="218344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pic>
        <p:nvPicPr>
          <p:cNvPr id="5123" name="Рисунок 396" descr="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44884" y="3691222"/>
            <a:ext cx="1771538" cy="281362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pic>
        <p:nvPicPr>
          <p:cNvPr id="5124" name="Рисунок 216" descr="1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1165" y="1247008"/>
            <a:ext cx="1515272" cy="218199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sp>
        <p:nvSpPr>
          <p:cNvPr id="7" name="TextBox 6"/>
          <p:cNvSpPr txBox="1"/>
          <p:nvPr/>
        </p:nvSpPr>
        <p:spPr>
          <a:xfrm>
            <a:off x="1144110" y="5720114"/>
            <a:ext cx="147193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chemeClr val="tx2">
                    <a:lumMod val="75000"/>
                  </a:schemeClr>
                </a:solidFill>
              </a:rPr>
              <a:t>Шубина Евгения</a:t>
            </a:r>
            <a:endParaRPr lang="ru-RU" sz="11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41053" y="3501637"/>
            <a:ext cx="119641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/>
              <a:t>Саватеева Алла</a:t>
            </a:r>
            <a:endParaRPr lang="ru-RU" sz="11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5178801" y="3041704"/>
            <a:ext cx="8374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dirty="0" smtClean="0"/>
              <a:t>Медведёров Даниил</a:t>
            </a:r>
            <a:endParaRPr lang="ru-RU" sz="9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6983967" y="3115001"/>
            <a:ext cx="9058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/>
              <a:t>Зяблова Яна</a:t>
            </a:r>
            <a:endParaRPr lang="ru-RU" sz="1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6887910" y="3958347"/>
            <a:ext cx="141005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b="1" dirty="0" smtClean="0"/>
              <a:t>Чупракова Анна</a:t>
            </a:r>
            <a:endParaRPr lang="ru-RU" sz="105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3978042" y="3830154"/>
            <a:ext cx="118791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b="1" dirty="0" smtClean="0"/>
              <a:t>Чупракова Анна</a:t>
            </a:r>
            <a:endParaRPr lang="ru-RU" sz="105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584406" y="379904"/>
            <a:ext cx="616450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Рисуют мальчики войну…</a:t>
            </a:r>
            <a:endParaRPr lang="ru-RU" sz="3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42290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3139"/>
            <a:ext cx="9139938" cy="6858000"/>
          </a:xfrm>
          <a:prstGeom prst="rect">
            <a:avLst/>
          </a:prstGeom>
        </p:spPr>
      </p:pic>
      <p:pic>
        <p:nvPicPr>
          <p:cNvPr id="6146" name="Picture 2" descr="http://podvignaroda.ru/img/Images/bannerMeda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781" y="1354528"/>
            <a:ext cx="2192498" cy="1096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149873" y="1902654"/>
            <a:ext cx="41052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>
                    <a:lumMod val="85000"/>
                  </a:schemeClr>
                </a:solidFill>
              </a:rPr>
              <a:t>http://podvignaroda.ru/?#tab=navHome</a:t>
            </a:r>
            <a:endParaRPr lang="ru-RU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27369" y="3244334"/>
            <a:ext cx="27613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>
                    <a:lumMod val="85000"/>
                  </a:schemeClr>
                </a:solidFill>
              </a:rPr>
              <a:t>https://pamyat-naroda.ru</a:t>
            </a:r>
            <a:r>
              <a:rPr lang="en-US" dirty="0"/>
              <a:t>/</a:t>
            </a:r>
            <a:endParaRPr lang="ru-RU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837" b="50000"/>
          <a:stretch/>
        </p:blipFill>
        <p:spPr bwMode="auto">
          <a:xfrm>
            <a:off x="703781" y="2579141"/>
            <a:ext cx="1330117" cy="1484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781" y="4520101"/>
            <a:ext cx="2057400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377991" y="4417173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>
                <a:solidFill>
                  <a:schemeClr val="bg1">
                    <a:lumMod val="85000"/>
                  </a:schemeClr>
                </a:solidFill>
              </a:rPr>
              <a:t>http://www.obd-memorial.ru/html/default.htm</a:t>
            </a:r>
            <a:endParaRPr lang="ru-RU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521817" y="489054"/>
            <a:ext cx="473334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Работа над 2-м изданием</a:t>
            </a:r>
            <a:endParaRPr lang="ru-RU" sz="2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03863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pic>
        <p:nvPicPr>
          <p:cNvPr id="3" name="Рисунок 2" descr="C:\Users\Елена\Desktop\2016 книга\книга ВОВ\Письма Ерофеева Александра\Фото Аттестат\фото20 июля 1941 года.jpg"/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914" t="17576" r="28323" b="36086"/>
          <a:stretch/>
        </p:blipFill>
        <p:spPr bwMode="auto">
          <a:xfrm>
            <a:off x="363852" y="382887"/>
            <a:ext cx="1306195" cy="183642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 descr="docgfdser_0013"/>
          <p:cNvPicPr/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04" t="3358" r="2724" b="7652"/>
          <a:stretch/>
        </p:blipFill>
        <p:spPr bwMode="auto">
          <a:xfrm>
            <a:off x="610369" y="1974078"/>
            <a:ext cx="1585901" cy="130700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 descr="4"/>
          <p:cNvPicPr/>
          <p:nvPr/>
        </p:nvPicPr>
        <p:blipFill>
          <a:blip r:embed="rId7" cstate="print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9" b="3300"/>
          <a:stretch>
            <a:fillRect/>
          </a:stretch>
        </p:blipFill>
        <p:spPr bwMode="auto">
          <a:xfrm>
            <a:off x="2072174" y="3049098"/>
            <a:ext cx="1179261" cy="151435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Рисунок 5" descr="C:\Users\acer\Documents\Scan0004.jpg"/>
          <p:cNvPicPr/>
          <p:nvPr/>
        </p:nvPicPr>
        <p:blipFill>
          <a:blip r:embed="rId8" cstate="print">
            <a:duotone>
              <a:prstClr val="black"/>
              <a:sysClr val="windowText" lastClr="000000">
                <a:tint val="45000"/>
                <a:satMod val="400000"/>
              </a:sys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saturation sat="33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rcRect l="26136" t="18531" r="38268" b="42308"/>
          <a:stretch>
            <a:fillRect/>
          </a:stretch>
        </p:blipFill>
        <p:spPr bwMode="auto">
          <a:xfrm rot="10800000">
            <a:off x="610369" y="3495229"/>
            <a:ext cx="956381" cy="140238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Рисунок 6" descr="C:\Users\Елена\Desktop\научная работа2016\наука 2015\родословие\мой папа\Дед Гера0001.jpg"/>
          <p:cNvPicPr/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8138" r="33262" b="982"/>
          <a:stretch/>
        </p:blipFill>
        <p:spPr bwMode="auto">
          <a:xfrm rot="16200000">
            <a:off x="1112808" y="4715299"/>
            <a:ext cx="1597660" cy="101663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 descr="C:\Users\Елена\Desktop\СанниковАМ.jpg"/>
          <p:cNvPicPr/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02" t="74283" r="50053" b="11561"/>
          <a:stretch/>
        </p:blipFill>
        <p:spPr bwMode="auto">
          <a:xfrm rot="16200000">
            <a:off x="2322290" y="4910686"/>
            <a:ext cx="1593850" cy="11557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 descr="C:\Users\1\AppData\Local\Temp\Rar$DIa0.406\Морев Роман Родионович в справа.jpg"/>
          <p:cNvPicPr/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33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rcRect l="2025" t="74939" r="53389" b="1424"/>
          <a:stretch>
            <a:fillRect/>
          </a:stretch>
        </p:blipFill>
        <p:spPr bwMode="auto">
          <a:xfrm rot="16200000">
            <a:off x="29188" y="5284719"/>
            <a:ext cx="1377315" cy="100584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Рисунок 9" descr="C:\Users\Елена\Desktop\2016 книга\книга о ВОВ\шеховцова ю\Лезина Болховских Анастасия Дмитриевна.jpg"/>
          <p:cNvPicPr/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71" t="43765" r="38903" b="32400"/>
          <a:stretch/>
        </p:blipFill>
        <p:spPr bwMode="auto">
          <a:xfrm rot="5400000">
            <a:off x="2021959" y="1497079"/>
            <a:ext cx="1698974" cy="110568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 descr="C:\Users\Елена\Documents\ионины 2.jpg"/>
          <p:cNvPicPr/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38" t="62616" r="14546" b="9227"/>
          <a:stretch/>
        </p:blipFill>
        <p:spPr bwMode="auto">
          <a:xfrm rot="10800000">
            <a:off x="2661805" y="209451"/>
            <a:ext cx="1524965" cy="92261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Рисунок 11"/>
          <p:cNvPicPr/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9" t="3518" r="5883"/>
          <a:stretch/>
        </p:blipFill>
        <p:spPr bwMode="auto">
          <a:xfrm>
            <a:off x="6809025" y="5256503"/>
            <a:ext cx="2332944" cy="145939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Рисунок 12" descr="C:\Users\))\Desktop\0d7499b673f8676af57c04650b5ed4b5607e7466.jpg"/>
          <p:cNvPicPr/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049" r="18224"/>
          <a:stretch/>
        </p:blipFill>
        <p:spPr bwMode="auto">
          <a:xfrm>
            <a:off x="3778357" y="4180196"/>
            <a:ext cx="1281570" cy="175918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4" name="Рисунок 13" descr="C:\Users\Елена\Desktop\Асеева Вика\Асеев Василий Яковлевич(слева).jpg"/>
          <p:cNvPicPr/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4" t="7029" r="3351" b="43774"/>
          <a:stretch/>
        </p:blipFill>
        <p:spPr bwMode="auto">
          <a:xfrm>
            <a:off x="3574592" y="1278911"/>
            <a:ext cx="1224355" cy="94039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Рисунок 14" descr="C:\Users\Елена\Desktop\Асеева Вика\Сухареева Раиса Лукинична.jpg"/>
          <p:cNvPicPr/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152" t="4405" r="34763" b="60214"/>
          <a:stretch/>
        </p:blipFill>
        <p:spPr bwMode="auto">
          <a:xfrm>
            <a:off x="4419142" y="172547"/>
            <a:ext cx="1054922" cy="119936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Рисунок 15" descr="Image (50).jpg"/>
          <p:cNvPicPr/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676" y="1423091"/>
            <a:ext cx="1555335" cy="110197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7" name="Рисунок 16" descr="https://pp.vk.me/c633124/v633124470/313d4/OTpa6df2Jhk.jpg"/>
          <p:cNvPicPr/>
          <p:nvPr/>
        </p:nvPicPr>
        <p:blipFill rotWithShape="1">
          <a:blip r:embed="rId25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055"/>
          <a:stretch/>
        </p:blipFill>
        <p:spPr bwMode="auto">
          <a:xfrm>
            <a:off x="5619343" y="123125"/>
            <a:ext cx="909644" cy="1177972"/>
          </a:xfrm>
          <a:prstGeom prst="rect">
            <a:avLst/>
          </a:prstGeom>
          <a:ln w="88900" cap="sq" cmpd="thickThin" algn="ctr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  <a:effectLst>
            <a:innerShdw blurRad="76200">
              <a:srgbClr val="000000"/>
            </a:inn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Рисунок 17" descr="https://pp.vk.me/c622025/v622025235/24b1d/CcddFfmVFKc.jpg"/>
          <p:cNvPicPr/>
          <p:nvPr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42" t="3477" r="4415" b="11424"/>
          <a:stretch/>
        </p:blipFill>
        <p:spPr bwMode="auto">
          <a:xfrm>
            <a:off x="5204390" y="2661263"/>
            <a:ext cx="963780" cy="128675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Рисунок 18" descr="5(1).JPG"/>
          <p:cNvPicPr/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colorTemperature colorTemp="88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73" t="10833" r="997" b="9166"/>
          <a:stretch/>
        </p:blipFill>
        <p:spPr bwMode="auto">
          <a:xfrm>
            <a:off x="6621096" y="146504"/>
            <a:ext cx="2223801" cy="1225406"/>
          </a:xfrm>
          <a:prstGeom prst="ellipse">
            <a:avLst/>
          </a:prstGeom>
          <a:ln w="63500" cap="rnd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Рисунок 19" descr="http://moypolk.ru/sites/default/files/styles/media_thumbnail/public/other-soldiers-files/dscn4522.jpg?itok=3n4EbFG2"/>
          <p:cNvPicPr/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4592" y="2445795"/>
            <a:ext cx="1104411" cy="150222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1" name="Рисунок 20" descr="https://pp.vk.me/c626626/v626626898/20655/XKZ7B7M51MQ.jpg"/>
          <p:cNvPicPr/>
          <p:nvPr/>
        </p:nvPicPr>
        <p:blipFill rotWithShape="1"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71" t="18711" r="17621" b="15242"/>
          <a:stretch/>
        </p:blipFill>
        <p:spPr bwMode="auto">
          <a:xfrm>
            <a:off x="6621096" y="1464410"/>
            <a:ext cx="1184275" cy="190690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2" name="Рисунок 21" descr="фотка"/>
          <p:cNvPicPr/>
          <p:nvPr/>
        </p:nvPicPr>
        <p:blipFill rotWithShape="1"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41" t="50" r="2409" b="2359"/>
          <a:stretch/>
        </p:blipFill>
        <p:spPr bwMode="auto">
          <a:xfrm>
            <a:off x="6246655" y="3541517"/>
            <a:ext cx="1632567" cy="115009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3" name="Рисунок 22" descr="C:\Users\Елена\Desktop\гах\DSC00661.JPG"/>
          <p:cNvPicPr/>
          <p:nvPr/>
        </p:nvPicPr>
        <p:blipFill>
          <a:blip r:embed="rId34" cstate="print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1731" y="3922690"/>
            <a:ext cx="1749098" cy="100419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4" name="Рисунок 23" descr="https://pp.vk.me/c626626/v626626898/20619/QNOrIKxBCnE.jpg"/>
          <p:cNvPicPr/>
          <p:nvPr/>
        </p:nvPicPr>
        <p:blipFill rotWithShape="1">
          <a:blip r:embed="rId36" cstate="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colorTemperature colorTemp="112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446" t="17662" r="26753" b="1"/>
          <a:stretch/>
        </p:blipFill>
        <p:spPr bwMode="auto">
          <a:xfrm>
            <a:off x="7975497" y="4049547"/>
            <a:ext cx="1091035" cy="104943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5" name="Рисунок 24"/>
          <p:cNvPicPr/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9222" y="1464410"/>
            <a:ext cx="1054067" cy="1291556"/>
          </a:xfrm>
          <a:prstGeom prst="rect">
            <a:avLst/>
          </a:prstGeom>
          <a:noFill/>
        </p:spPr>
      </p:pic>
      <p:pic>
        <p:nvPicPr>
          <p:cNvPr id="26" name="Рисунок 25" descr="Они сражались за Родину"/>
          <p:cNvPicPr/>
          <p:nvPr/>
        </p:nvPicPr>
        <p:blipFill>
          <a:blip r:embed="rId39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colorTemperature colorTemp="72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0057" y="2844814"/>
            <a:ext cx="845025" cy="91965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7" name="Рисунок 26" descr="Grey"/>
          <p:cNvPicPr/>
          <p:nvPr/>
        </p:nvPicPr>
        <p:blipFill rotWithShape="1"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4" r="5377" b="5944"/>
          <a:stretch/>
        </p:blipFill>
        <p:spPr bwMode="auto">
          <a:xfrm>
            <a:off x="4946603" y="5063934"/>
            <a:ext cx="1945053" cy="102895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18614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234</TotalTime>
  <Words>240</Words>
  <Application>Microsoft Office PowerPoint</Application>
  <PresentationFormat>Экран (4:3)</PresentationFormat>
  <Paragraphs>53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Михаил Горяйнов</dc:creator>
  <cp:lastModifiedBy>Елена</cp:lastModifiedBy>
  <cp:revision>28</cp:revision>
  <dcterms:created xsi:type="dcterms:W3CDTF">2013-11-19T05:52:05Z</dcterms:created>
  <dcterms:modified xsi:type="dcterms:W3CDTF">2016-12-16T04:42:11Z</dcterms:modified>
</cp:coreProperties>
</file>