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05575"/>
      </p:ext>
    </p:extLst>
  </p:cSld>
  <p:clrMapOvr>
    <a:masterClrMapping/>
  </p:clrMapOvr>
  <p:transition spd="med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48305"/>
      </p:ext>
    </p:extLst>
  </p:cSld>
  <p:clrMapOvr>
    <a:masterClrMapping/>
  </p:clrMapOvr>
  <p:transition spd="med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407768"/>
      </p:ext>
    </p:extLst>
  </p:cSld>
  <p:clrMapOvr>
    <a:masterClrMapping/>
  </p:clrMapOvr>
  <p:transition spd="med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10495"/>
      </p:ext>
    </p:extLst>
  </p:cSld>
  <p:clrMapOvr>
    <a:masterClrMapping/>
  </p:clrMapOvr>
  <p:transition spd="med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789301"/>
      </p:ext>
    </p:extLst>
  </p:cSld>
  <p:clrMapOvr>
    <a:masterClrMapping/>
  </p:clrMapOvr>
  <p:transition spd="med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85313"/>
      </p:ext>
    </p:extLst>
  </p:cSld>
  <p:clrMapOvr>
    <a:masterClrMapping/>
  </p:clrMapOvr>
  <p:transition spd="med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73430"/>
      </p:ext>
    </p:extLst>
  </p:cSld>
  <p:clrMapOvr>
    <a:masterClrMapping/>
  </p:clrMapOvr>
  <p:transition spd="med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00533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55743"/>
      </p:ext>
    </p:extLst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79853"/>
      </p:ext>
    </p:extLst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93570"/>
      </p:ext>
    </p:extLst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7091"/>
      </p:ext>
    </p:extLst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25714"/>
      </p:ext>
    </p:extLst>
  </p:cSld>
  <p:clrMapOvr>
    <a:masterClrMapping/>
  </p:clrMapOvr>
  <p:transition spd="med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30932"/>
      </p:ext>
    </p:extLst>
  </p:cSld>
  <p:clrMapOvr>
    <a:masterClrMapping/>
  </p:clrMapOvr>
  <p:transition spd="med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43062"/>
      </p:ext>
    </p:extLst>
  </p:cSld>
  <p:clrMapOvr>
    <a:masterClrMapping/>
  </p:clrMapOvr>
  <p:transition spd="med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43949"/>
      </p:ext>
    </p:extLst>
  </p:cSld>
  <p:clrMapOvr>
    <a:masterClrMapping/>
  </p:clrMapOvr>
  <p:transition spd="med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4789-A1D2-4242-BF2E-67527E9E545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89B55-F922-435B-BDC3-AB23536B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cover dir="l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647" y="1004341"/>
            <a:ext cx="110027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Региональный проект как инструмент формирования социально-личностной позиции подростков </a:t>
            </a:r>
            <a:br>
              <a:rPr lang="ru-RU" sz="3600" b="1" i="1" dirty="0" smtClean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</a:br>
            <a:r>
              <a:rPr lang="ru-RU" sz="3600" b="1" i="1" dirty="0" smtClean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(на примере «Интерактивного путеводителя «Мой город»)</a:t>
            </a:r>
            <a:endParaRPr lang="ru-RU" sz="3600" b="1" i="1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7041" y="4871004"/>
            <a:ext cx="3985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Маренин</a:t>
            </a:r>
            <a:r>
              <a:rPr lang="ru-RU" dirty="0" smtClean="0"/>
              <a:t> Олег Юрьевич, </a:t>
            </a:r>
          </a:p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МАОУ СОШ №91 </a:t>
            </a:r>
            <a:r>
              <a:rPr lang="ru-RU" dirty="0" err="1" smtClean="0"/>
              <a:t>г.Тюмени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07537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90" y="234846"/>
            <a:ext cx="6892699" cy="754505"/>
          </a:xfrm>
        </p:spPr>
        <p:txBody>
          <a:bodyPr/>
          <a:lstStyle/>
          <a:p>
            <a:r>
              <a:rPr lang="ru-RU" dirty="0" smtClean="0"/>
              <a:t>«Портрет выпускника школы»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9627" y="1049311"/>
            <a:ext cx="9218950" cy="49920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«…Это – гражданин: </a:t>
            </a:r>
          </a:p>
          <a:p>
            <a:pPr lvl="0"/>
            <a:r>
              <a:rPr lang="ru-RU" sz="2200" dirty="0" smtClean="0"/>
              <a:t>любящий свой край и свою Родину, уважающий свой народ, его культуру и духовные традиции;</a:t>
            </a:r>
          </a:p>
          <a:p>
            <a:pPr lvl="0"/>
            <a:r>
              <a:rPr lang="ru-RU" sz="2200" dirty="0" smtClean="0"/>
              <a:t>осознающий и принимающий традиционные ценности семьи, российского гражданского общества, многонационального российского народа, человечества, осознающий свою сопричастность судьбе Отечества;</a:t>
            </a:r>
          </a:p>
          <a:p>
            <a:pPr lvl="0"/>
            <a:r>
              <a:rPr lang="ru-RU" sz="2200" dirty="0" smtClean="0"/>
              <a:t>мотивированный на творчество и инновационную деятельность;</a:t>
            </a:r>
          </a:p>
          <a:p>
            <a:pPr lvl="0"/>
            <a:r>
              <a:rPr lang="ru-RU" sz="2200" dirty="0" smtClean="0"/>
              <a:t>осознающий себя личностью, социально активный, уважающий закон и правопорядок, осознающий ответственность перед семьей, обществом, государством, человечеством;</a:t>
            </a:r>
          </a:p>
          <a:p>
            <a:pPr lvl="0"/>
            <a:r>
              <a:rPr lang="ru-RU" sz="2200" dirty="0" smtClean="0"/>
              <a:t>мотивированный на образование и самообразование в течение всей своей жизни» </a:t>
            </a:r>
          </a:p>
          <a:p>
            <a:endParaRPr lang="ru-RU" sz="22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722" y="1335217"/>
            <a:ext cx="5828265" cy="53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5035">
            <a:off x="629580" y="1040868"/>
            <a:ext cx="6500690" cy="39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5403">
            <a:off x="4486886" y="1084175"/>
            <a:ext cx="7183145" cy="43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440" y="250759"/>
            <a:ext cx="10792715" cy="638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823" y="280739"/>
            <a:ext cx="9592306" cy="631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44" y="201009"/>
            <a:ext cx="8928714" cy="639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125" y="164890"/>
            <a:ext cx="6780985" cy="646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55946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3" y="2313056"/>
            <a:ext cx="1872227" cy="1417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6690" y="5192603"/>
            <a:ext cx="808434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Проект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готов!!!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20" y="0"/>
            <a:ext cx="6215270" cy="4626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90" y="1270264"/>
            <a:ext cx="3869634" cy="4823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5" y="434199"/>
            <a:ext cx="1337704" cy="16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776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</TotalTime>
  <Words>115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Constantia</vt:lpstr>
      <vt:lpstr>Trebuchet MS</vt:lpstr>
      <vt:lpstr>Wingdings 3</vt:lpstr>
      <vt:lpstr>Грань</vt:lpstr>
      <vt:lpstr>Презентация PowerPoint</vt:lpstr>
      <vt:lpstr>«Портрет выпускника школы»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2016-07-07T05:55:00Z</dcterms:created>
  <dcterms:modified xsi:type="dcterms:W3CDTF">2016-12-19T10:55:24Z</dcterms:modified>
</cp:coreProperties>
</file>