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0.xml" ContentType="application/vnd.openxmlformats-officedocument.presentationml.slideLayou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384" y="-8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42C65-EDD3-4A63-BD77-90165DD92247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B6A1F-1761-4EA5-B4EB-DD22B901C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68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8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81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02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6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41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60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87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45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1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777E-F4A8-3D41-886F-CC6A6740DB8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3170-E293-474E-A7F8-2F5585C0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87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abibulina\Desktop\&#1044;&#1086;&#1082;&#1091;&#1084;&#1077;&#1085;&#1090;&#1099;\&#1050;&#1086;&#1085;&#1092;&#1077;&#1088;&#1077;&#1085;&#1094;&#1080;&#1080;\2016\30%20&#1084;&#1072;&#1088;&#1090;&#1072;\&#1044;&#1083;&#1103;%20&#1058;&#1102;&#1084;&#1077;&#1085;&#1080;\&#1050;&#1091;&#1088;&#1089;&#1082;&#1072;&#1103;%20&#1073;&#1080;&#1090;&#1074;&#1072;_5849907_DVCPro100_1080i25_2ch_16bit_5849909_i16-9_1024x576.wmv" TargetMode="Externa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4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72271" y="637309"/>
            <a:ext cx="5184501" cy="438051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342900"/>
            <a:ext cx="8229600" cy="857250"/>
          </a:xfrm>
        </p:spPr>
        <p:txBody>
          <a:bodyPr/>
          <a:lstStyle/>
          <a:p>
            <a:pPr lvl="0"/>
            <a:r>
              <a:rPr lang="ru-RU" sz="2800"/>
              <a:t>Плакаты 1941-45 гг.</a:t>
            </a:r>
            <a:r>
              <a:rPr lang="en-US" sz="2800"/>
              <a:t> </a:t>
            </a:r>
            <a:r>
              <a:rPr lang="en-US" sz="2400"/>
              <a:t>[</a:t>
            </a:r>
            <a:r>
              <a:rPr lang="ru-RU" sz="2400"/>
              <a:t>сатирические</a:t>
            </a:r>
            <a:r>
              <a:rPr lang="en-US" sz="2400"/>
              <a:t>]</a:t>
            </a:r>
            <a:endParaRPr lang="ru-RU" sz="2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184" y="904588"/>
            <a:ext cx="1584326" cy="201612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4201" y="3059262"/>
            <a:ext cx="1611309" cy="201612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6596" y="971696"/>
            <a:ext cx="1439859" cy="2087566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6596" y="3203719"/>
            <a:ext cx="1439859" cy="1871657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346969" y="958995"/>
            <a:ext cx="1511302" cy="2100257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651504" y="3203719"/>
            <a:ext cx="2952753" cy="1871657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4000" b="1"/>
              <a:t>Плакаты </a:t>
            </a:r>
            <a:r>
              <a:rPr lang="ru-RU" sz="2800" b="1"/>
              <a:t>(350 единиц)</a:t>
            </a:r>
            <a:endParaRPr lang="ru-RU" sz="2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27308" y="1200150"/>
            <a:ext cx="3960815" cy="360045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800" b="1"/>
              <a:t>Плакаты</a:t>
            </a:r>
            <a:endParaRPr lang="ru-RU" sz="2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8925" y="1200150"/>
            <a:ext cx="3240084" cy="3671892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19922" y="1127126"/>
            <a:ext cx="3600450" cy="3744916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2915820" y="555525"/>
            <a:ext cx="5385788" cy="641223"/>
          </a:xfrm>
        </p:spPr>
        <p:txBody>
          <a:bodyPr/>
          <a:lstStyle/>
          <a:p>
            <a:pPr lvl="0"/>
            <a:r>
              <a:rPr lang="ru-RU" sz="2000" b="1"/>
              <a:t>Антигитлеровская коалиция</a:t>
            </a:r>
            <a:endParaRPr lang="ru-RU" sz="2000"/>
          </a:p>
        </p:txBody>
      </p:sp>
      <p:pic>
        <p:nvPicPr>
          <p:cNvPr id="4" name="Picture 2" descr="C:\Users\habibulina\Pictures\Рабочее\Сотр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515" y="483516"/>
            <a:ext cx="3233739" cy="259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habibulina\Pictures\Рабочее\Сотр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87820" y="1563642"/>
            <a:ext cx="3372416" cy="269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habibulina\Pictures\Рабочее\Сотр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11683" y="2787777"/>
            <a:ext cx="2792669" cy="2186751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800" b="1" i="1"/>
              <a:t>Фотохроника ТАСС. 1941-45 гг.</a:t>
            </a:r>
            <a:endParaRPr lang="ru-RU" sz="2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3146" y="1058116"/>
            <a:ext cx="2994961" cy="388218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22503" y="1058116"/>
            <a:ext cx="3095628" cy="194944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22503" y="3049588"/>
            <a:ext cx="3095628" cy="1890714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800" b="1" i="1"/>
              <a:t>Фотохроника ТАСС. 1941-45 гг.</a:t>
            </a:r>
            <a:endParaRPr lang="ru-RU" sz="2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4674" y="1048615"/>
            <a:ext cx="3600450" cy="396081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27300" y="1048615"/>
            <a:ext cx="3671882" cy="3889372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598858"/>
            <a:ext cx="8229600" cy="857250"/>
          </a:xfrm>
        </p:spPr>
        <p:txBody>
          <a:bodyPr/>
          <a:lstStyle/>
          <a:p>
            <a:pPr lvl="0"/>
            <a:r>
              <a:rPr lang="ru-RU" sz="2500" b="1" i="1"/>
              <a:t>Кинохроника. 1941-45 гг.</a:t>
            </a:r>
            <a:br>
              <a:rPr lang="ru-RU" sz="2500" b="1" i="1"/>
            </a:br>
            <a:endParaRPr lang="ru-RU" sz="2500"/>
          </a:p>
        </p:txBody>
      </p:sp>
      <p:pic>
        <p:nvPicPr>
          <p:cNvPr id="5" name="Курская битва_5849907_DVCPro100_1080i25_2ch_16bit_5849909_i16-9_1024x576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963532" y="1046129"/>
            <a:ext cx="7094561" cy="39906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67541" y="267489"/>
            <a:ext cx="8229600" cy="857250"/>
          </a:xfrm>
        </p:spPr>
        <p:txBody>
          <a:bodyPr/>
          <a:lstStyle/>
          <a:p>
            <a:pPr lvl="0"/>
            <a:r>
              <a:rPr lang="ru-RU" sz="2400" b="1"/>
              <a:t>Народное ополчение</a:t>
            </a:r>
            <a:endParaRPr lang="ru-RU" sz="24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550" y="915991"/>
            <a:ext cx="3484558" cy="339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844548"/>
            <a:ext cx="3168652" cy="266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00567" y="3579811"/>
            <a:ext cx="3095628" cy="728657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800" b="1"/>
              <a:t>Партизанское движение</a:t>
            </a:r>
            <a:endParaRPr lang="ru-RU" sz="2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550" y="1276346"/>
            <a:ext cx="3484558" cy="287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16466" y="1131890"/>
            <a:ext cx="2592388" cy="316865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742529" y="414342"/>
            <a:ext cx="8229600" cy="857250"/>
          </a:xfrm>
        </p:spPr>
        <p:txBody>
          <a:bodyPr/>
          <a:lstStyle/>
          <a:p>
            <a:pPr lvl="0"/>
            <a:r>
              <a:rPr lang="ru-RU" sz="1800" b="1"/>
              <a:t>Защитники Отечества</a:t>
            </a:r>
            <a:r>
              <a:rPr lang="en-US" sz="1800" b="1"/>
              <a:t> </a:t>
            </a:r>
            <a:r>
              <a:rPr lang="ru-RU" sz="1800" b="1"/>
              <a:t>: Живая память</a:t>
            </a:r>
            <a:endParaRPr lang="ru-RU" sz="1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410" y="627058"/>
            <a:ext cx="2519364" cy="404971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89265" y="1420813"/>
            <a:ext cx="1727201" cy="266382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03797" y="1419221"/>
            <a:ext cx="1871667" cy="2736854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19921" y="842967"/>
            <a:ext cx="1800225" cy="367347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Содержимое 2" descr="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1362" y="214151"/>
            <a:ext cx="1970797" cy="2050606"/>
          </a:xfr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44836" y="767748"/>
            <a:ext cx="2520945" cy="149700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Рисунок 8" descr="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78968" y="3271805"/>
            <a:ext cx="2725314" cy="169420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71372" y="885943"/>
            <a:ext cx="2663820" cy="1711327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7091" y="2477406"/>
            <a:ext cx="2941615" cy="1588797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058357" y="2875687"/>
            <a:ext cx="2920602" cy="1740624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Рисунок 4" descr="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696361" y="1398154"/>
            <a:ext cx="2270555" cy="147753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000" b="1"/>
              <a:t>Живая Память</a:t>
            </a:r>
            <a:br>
              <a:rPr lang="ru-RU" sz="2000" b="1"/>
            </a:br>
            <a:r>
              <a:rPr lang="ru-RU" sz="2000" b="1"/>
              <a:t>(материалы из личных архивов)</a:t>
            </a:r>
            <a:endParaRPr lang="ru-RU" sz="200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223" y="1261314"/>
            <a:ext cx="3529017" cy="3240084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55422" y="2970931"/>
            <a:ext cx="2376489" cy="135096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23840" y="1261314"/>
            <a:ext cx="1008061" cy="1458916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390863" y="1261314"/>
            <a:ext cx="1008061" cy="1458916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Текст 2"/>
          <p:cNvSpPr txBox="1"/>
          <p:nvPr/>
        </p:nvSpPr>
        <p:spPr>
          <a:xfrm>
            <a:off x="284158" y="4501399"/>
            <a:ext cx="6733312" cy="37782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342900" marR="0" lvl="0" indent="-342900" algn="ctr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          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Фотоальбом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000" b="1"/>
              <a:t>Живая Память</a:t>
            </a:r>
            <a:br>
              <a:rPr lang="ru-RU" sz="2000" b="1"/>
            </a:br>
            <a:r>
              <a:rPr lang="ru-RU" sz="2000" b="1"/>
              <a:t>(материалы из личных архивов)</a:t>
            </a:r>
            <a:endParaRPr lang="ru-RU" sz="20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2008" y="1200150"/>
            <a:ext cx="3389315" cy="2682877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85695" y="3246147"/>
            <a:ext cx="2663820" cy="157956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09576" y="1261314"/>
            <a:ext cx="3455983" cy="180022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230913"/>
            <a:ext cx="8229600" cy="857250"/>
          </a:xfrm>
        </p:spPr>
        <p:txBody>
          <a:bodyPr/>
          <a:lstStyle/>
          <a:p>
            <a:pPr lvl="0"/>
            <a:r>
              <a:rPr lang="ru-RU" sz="1800" b="1"/>
              <a:t>Устная история </a:t>
            </a:r>
            <a:br>
              <a:rPr lang="ru-RU" sz="1800" b="1"/>
            </a:br>
            <a:r>
              <a:rPr lang="ru-RU" sz="1800" b="1"/>
              <a:t>(Воспоминания в форме аудиозаписей)</a:t>
            </a:r>
            <a:endParaRPr lang="ru-RU" sz="1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11409" y="915991"/>
            <a:ext cx="4392613" cy="410369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0" y="339498"/>
            <a:ext cx="4924364" cy="993815"/>
          </a:xfrm>
        </p:spPr>
        <p:txBody>
          <a:bodyPr/>
          <a:lstStyle/>
          <a:p>
            <a:pPr lvl="0"/>
            <a:r>
              <a:rPr lang="ru-RU" sz="1600" b="1" dirty="0"/>
              <a:t>Татьяна Александровна Кудрявцева «Маленьких у войны не бывает</a:t>
            </a:r>
          </a:p>
        </p:txBody>
      </p:sp>
      <p:sp>
        <p:nvSpPr>
          <p:cNvPr id="3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160790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4" descr="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515" y="1131588"/>
            <a:ext cx="7290246" cy="380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27981" y="987570"/>
            <a:ext cx="4557707" cy="2708279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400" b="1" dirty="0" smtClean="0"/>
              <a:t>Увековечение </a:t>
            </a:r>
            <a:r>
              <a:rPr lang="ru-RU" sz="2400" b="1" dirty="0"/>
              <a:t>памяти о Великой Отечественной войне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7586" y="1131588"/>
            <a:ext cx="3556001" cy="273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88027" y="1131588"/>
            <a:ext cx="3673473" cy="3816348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500" b="1"/>
              <a:t>Власть и общество накануне и в годы </a:t>
            </a:r>
            <a:br>
              <a:rPr lang="ru-RU" sz="2500" b="1"/>
            </a:br>
            <a:r>
              <a:rPr lang="ru-RU" sz="2500" b="1"/>
              <a:t>Великой Отечественной войны</a:t>
            </a:r>
            <a:endParaRPr lang="ru-RU" sz="2500"/>
          </a:p>
        </p:txBody>
      </p:sp>
      <p:sp>
        <p:nvSpPr>
          <p:cNvPr id="3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160790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0974" y="1200150"/>
            <a:ext cx="3384551" cy="360045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3442" y="1261314"/>
            <a:ext cx="3457575" cy="3527426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160790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1732" y="200025"/>
            <a:ext cx="4392613" cy="642942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Рисунок 6" descr="Приказ Верховного Главнокомандующего 23 февраля 1943 года № 95 г. Москв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1550" y="788990"/>
            <a:ext cx="1584326" cy="207962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Рисунок 10" descr="Приказ Верховного Главнокомандующего 25 января 1943 год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1550" y="3003547"/>
            <a:ext cx="1584326" cy="197643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Рисунок 5" descr="Сталин, Иосиф Виссарионович (1879-1953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92495" y="844548"/>
            <a:ext cx="1295403" cy="156527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Рисунок 7" descr="Текст выступления по радио заместителя председателя СНК СССР наркома иностранных дел СССР В. М. Молотова рукописный вариант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74851" y="2603497"/>
            <a:ext cx="1871657" cy="237648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44345" y="858914"/>
            <a:ext cx="2971306" cy="401940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5" descr="Совнарко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9246" y="195260"/>
            <a:ext cx="5689597" cy="475297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3200" b="1"/>
              <a:t>Листовки</a:t>
            </a:r>
          </a:p>
        </p:txBody>
      </p:sp>
      <p:sp>
        <p:nvSpPr>
          <p:cNvPr id="3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160790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C:\Users\habibulina\Pictures\Рабочее\Лист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559" y="483516"/>
            <a:ext cx="2469785" cy="37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habibulina\Pictures\Рабочее\Лист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5856" y="1131588"/>
            <a:ext cx="2730425" cy="38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habibulina\Pictures\Рабочее\Лист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28179" y="555525"/>
            <a:ext cx="2790757" cy="3651866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500" b="1"/>
              <a:t>К. Чуковский. Одолеем Бармалея. 1</a:t>
            </a:r>
            <a:r>
              <a:rPr lang="en-US" sz="2500" b="1"/>
              <a:t>-</a:t>
            </a:r>
            <a:r>
              <a:rPr lang="ru-RU" sz="2500" b="1"/>
              <a:t>е изд. Пенза, 1943 г.</a:t>
            </a:r>
            <a:endParaRPr lang="ru-RU" sz="2500"/>
          </a:p>
        </p:txBody>
      </p:sp>
      <p:sp>
        <p:nvSpPr>
          <p:cNvPr id="3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160790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4193" y="1223732"/>
            <a:ext cx="2590796" cy="3168652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03540" y="1200150"/>
            <a:ext cx="6048371" cy="381634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/>
          <a:lstStyle/>
          <a:p>
            <a:pPr lvl="0"/>
            <a:r>
              <a:rPr lang="ru-RU" sz="2500" b="1"/>
              <a:t>К. Чуковский. Одолеем Бармалея. </a:t>
            </a:r>
            <a:r>
              <a:rPr lang="en-US" sz="2500" b="1"/>
              <a:t>2-</a:t>
            </a:r>
            <a:r>
              <a:rPr lang="ru-RU" sz="2500" b="1"/>
              <a:t>е изд. Пенза, 1943 г.</a:t>
            </a:r>
            <a:endParaRPr lang="ru-RU" sz="2500"/>
          </a:p>
        </p:txBody>
      </p:sp>
      <p:sp>
        <p:nvSpPr>
          <p:cNvPr id="3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160790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0556" y="1179585"/>
            <a:ext cx="2632072" cy="302418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75712" y="1179585"/>
            <a:ext cx="5836660" cy="3706392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>
          <a:xfrm>
            <a:off x="474674" y="404064"/>
            <a:ext cx="8229600" cy="857250"/>
          </a:xfrm>
        </p:spPr>
        <p:txBody>
          <a:bodyPr anchorCtr="0"/>
          <a:lstStyle/>
          <a:p>
            <a:pPr lvl="0" algn="l"/>
            <a:r>
              <a:rPr lang="ru-RU" sz="2800"/>
              <a:t>Плакаты 1941-45 гг. </a:t>
            </a:r>
            <a:r>
              <a:rPr lang="en-US" sz="2400"/>
              <a:t>[</a:t>
            </a:r>
            <a:r>
              <a:rPr lang="ru-RU" sz="2400"/>
              <a:t>героические</a:t>
            </a:r>
            <a:r>
              <a:rPr lang="en-US" sz="2400"/>
              <a:t>]</a:t>
            </a:r>
            <a:endParaRPr lang="ru-RU" sz="28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5276" y="1058866"/>
            <a:ext cx="3816348" cy="156686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8623" y="2808058"/>
            <a:ext cx="3167060" cy="2139952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06073" y="228572"/>
            <a:ext cx="1871667" cy="27527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527099" y="3198589"/>
            <a:ext cx="2592388" cy="174942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112</Words>
  <Application>Microsoft Office PowerPoint</Application>
  <PresentationFormat>Экран (16:9)</PresentationFormat>
  <Paragraphs>21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Власть и общество накануне и в годы  Великой Отечественной войны</vt:lpstr>
      <vt:lpstr>Слайд 4</vt:lpstr>
      <vt:lpstr>Слайд 5</vt:lpstr>
      <vt:lpstr>Листовки</vt:lpstr>
      <vt:lpstr>К. Чуковский. Одолеем Бармалея. 1-е изд. Пенза, 1943 г.</vt:lpstr>
      <vt:lpstr>К. Чуковский. Одолеем Бармалея. 2-е изд. Пенза, 1943 г.</vt:lpstr>
      <vt:lpstr>Плакаты 1941-45 гг. [героические]</vt:lpstr>
      <vt:lpstr>Плакаты 1941-45 гг. [сатирические]</vt:lpstr>
      <vt:lpstr>Плакаты (350 единиц)</vt:lpstr>
      <vt:lpstr>Плакаты</vt:lpstr>
      <vt:lpstr>Антигитлеровская коалиция</vt:lpstr>
      <vt:lpstr>Фотохроника ТАСС. 1941-45 гг.</vt:lpstr>
      <vt:lpstr>Фотохроника ТАСС. 1941-45 гг.</vt:lpstr>
      <vt:lpstr>Кинохроника. 1941-45 гг. </vt:lpstr>
      <vt:lpstr>Народное ополчение</vt:lpstr>
      <vt:lpstr>Партизанское движение</vt:lpstr>
      <vt:lpstr>Защитники Отечества : Живая память</vt:lpstr>
      <vt:lpstr>Живая Память (материалы из личных архивов)</vt:lpstr>
      <vt:lpstr>Живая Память (материалы из личных архивов)</vt:lpstr>
      <vt:lpstr>Устная история  (Воспоминания в форме аудиозаписей)</vt:lpstr>
      <vt:lpstr>Татьяна Александровна Кудрявцева «Маленьких у войны не бывает</vt:lpstr>
      <vt:lpstr>Увековечение памяти о Великой Отечественной войне</vt:lpstr>
    </vt:vector>
  </TitlesOfParts>
  <Company>prlib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pavlova</dc:creator>
  <cp:lastModifiedBy>kutyrlo.olga</cp:lastModifiedBy>
  <cp:revision>190</cp:revision>
  <dcterms:created xsi:type="dcterms:W3CDTF">2015-11-11T14:10:51Z</dcterms:created>
  <dcterms:modified xsi:type="dcterms:W3CDTF">2016-12-15T11:55:55Z</dcterms:modified>
</cp:coreProperties>
</file>