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6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39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2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93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0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8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7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1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7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0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6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2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5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04E10-5095-4CA8-B6E6-C30B40C42AF4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0BEC03-399B-4871-A63F-142DBA0A2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0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56026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народного искусства в нравственном воспитании детей на уроках русского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1" y="4043284"/>
            <a:ext cx="8915399" cy="1126283"/>
          </a:xfrm>
        </p:spPr>
        <p:txBody>
          <a:bodyPr/>
          <a:lstStyle/>
          <a:p>
            <a:r>
              <a:rPr lang="ru-RU" dirty="0" smtClean="0"/>
              <a:t>Выполнила: Кожевникова Виктория, </a:t>
            </a:r>
            <a:r>
              <a:rPr lang="ru-RU" dirty="0" err="1" smtClean="0"/>
              <a:t>ТюмГУ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62" y="4701686"/>
            <a:ext cx="3138152" cy="21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3658">
            <a:off x="8956923" y="1301317"/>
            <a:ext cx="2480766" cy="3456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606" y="964367"/>
            <a:ext cx="3047309" cy="5275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7065">
            <a:off x="1389947" y="1576579"/>
            <a:ext cx="2735321" cy="29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83" y="161146"/>
            <a:ext cx="3877187" cy="2971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3764">
            <a:off x="1013525" y="2458529"/>
            <a:ext cx="3810000" cy="40957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3516">
            <a:off x="7276283" y="2349674"/>
            <a:ext cx="4488286" cy="33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3406" y="1488392"/>
            <a:ext cx="4871813" cy="4319980"/>
          </a:xfrm>
        </p:spPr>
        <p:txBody>
          <a:bodyPr>
            <a:normAutofit/>
          </a:bodyPr>
          <a:lstStyle/>
          <a:p>
            <a:r>
              <a:rPr lang="ru-RU" sz="2400" dirty="0"/>
              <a:t>сказы П. П. Бажова «Горный мастер», «Малахитовая шкатулка», «Каменный цветок», «Серебряное копытце» и </a:t>
            </a:r>
            <a:r>
              <a:rPr lang="ru-RU" sz="2400" dirty="0" smtClean="0"/>
              <a:t>др.</a:t>
            </a:r>
          </a:p>
          <a:p>
            <a:r>
              <a:rPr lang="ru-RU" sz="2400" dirty="0" smtClean="0"/>
              <a:t>стихотворения </a:t>
            </a:r>
            <a:r>
              <a:rPr lang="ru-RU" sz="2400" dirty="0"/>
              <a:t>С. Вахрушева «Сине-белая посуда», Н. Радченко «Незатейливый узор», Н. Савченко  «Взял мастер в руки кисть» и пр.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264555"/>
            <a:ext cx="1905000" cy="3114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89" y="1488392"/>
            <a:ext cx="1905000" cy="266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585" y="3061762"/>
            <a:ext cx="2634936" cy="2634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728" y="3305175"/>
            <a:ext cx="2381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1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2" y="5019583"/>
            <a:ext cx="2275268" cy="1838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804878" cy="702414"/>
          </a:xfrm>
        </p:spPr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403" y="1326524"/>
            <a:ext cx="8915400" cy="521594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350" dirty="0" smtClean="0"/>
              <a:t>Подбор текстов </a:t>
            </a:r>
            <a:r>
              <a:rPr lang="ru-RU" sz="2350" dirty="0"/>
              <a:t>о народных промыслах, </a:t>
            </a:r>
            <a:r>
              <a:rPr lang="ru-RU" sz="2350" dirty="0" smtClean="0"/>
              <a:t>иллюстраций </a:t>
            </a:r>
            <a:r>
              <a:rPr lang="ru-RU" sz="2350" dirty="0"/>
              <a:t>к </a:t>
            </a:r>
            <a:r>
              <a:rPr lang="ru-RU" sz="2350" dirty="0" smtClean="0"/>
              <a:t>текстам, заданий, </a:t>
            </a:r>
            <a:r>
              <a:rPr lang="ru-RU" sz="2350" dirty="0"/>
              <a:t>связанные с народным творчеством.</a:t>
            </a:r>
          </a:p>
          <a:p>
            <a:pPr>
              <a:buFont typeface="+mj-lt"/>
              <a:buAutoNum type="arabicPeriod"/>
            </a:pPr>
            <a:r>
              <a:rPr lang="ru-RU" sz="2350" dirty="0" smtClean="0"/>
              <a:t>Обсуждение </a:t>
            </a:r>
            <a:r>
              <a:rPr lang="ru-RU" sz="2350" dirty="0"/>
              <a:t>с детьми </a:t>
            </a:r>
            <a:r>
              <a:rPr lang="ru-RU" sz="2350" dirty="0" smtClean="0"/>
              <a:t>организации </a:t>
            </a:r>
            <a:r>
              <a:rPr lang="ru-RU" sz="2350" dirty="0"/>
              <a:t>выставки, </a:t>
            </a:r>
            <a:r>
              <a:rPr lang="ru-RU" sz="2350" dirty="0" smtClean="0"/>
              <a:t>назначение ответственных </a:t>
            </a:r>
            <a:r>
              <a:rPr lang="ru-RU" sz="2350" dirty="0"/>
              <a:t>за </a:t>
            </a:r>
            <a:r>
              <a:rPr lang="ru-RU" sz="2350" dirty="0" smtClean="0"/>
              <a:t>различную деятельность.</a:t>
            </a:r>
            <a:endParaRPr lang="ru-RU" sz="2350" dirty="0"/>
          </a:p>
          <a:p>
            <a:pPr>
              <a:buFont typeface="+mj-lt"/>
              <a:buAutoNum type="arabicPeriod"/>
            </a:pPr>
            <a:r>
              <a:rPr lang="ru-RU" sz="2350" dirty="0" smtClean="0"/>
              <a:t>Встреча </a:t>
            </a:r>
            <a:r>
              <a:rPr lang="ru-RU" sz="2350" dirty="0"/>
              <a:t>с </a:t>
            </a:r>
            <a:r>
              <a:rPr lang="ru-RU" sz="2350" dirty="0" smtClean="0"/>
              <a:t>родителями.</a:t>
            </a:r>
            <a:endParaRPr lang="ru-RU" sz="2350" dirty="0"/>
          </a:p>
          <a:p>
            <a:pPr>
              <a:buFont typeface="+mj-lt"/>
              <a:buAutoNum type="arabicPeriod"/>
            </a:pPr>
            <a:r>
              <a:rPr lang="ru-RU" sz="2350" dirty="0" smtClean="0"/>
              <a:t>Подбор заданий </a:t>
            </a:r>
            <a:r>
              <a:rPr lang="ru-RU" sz="2350" dirty="0"/>
              <a:t>и викторин для участников выставки </a:t>
            </a:r>
            <a:endParaRPr lang="ru-RU" sz="2350" dirty="0" smtClean="0"/>
          </a:p>
          <a:p>
            <a:pPr>
              <a:buFont typeface="+mj-lt"/>
              <a:buAutoNum type="arabicPeriod"/>
            </a:pPr>
            <a:r>
              <a:rPr lang="ru-RU" sz="2350" dirty="0" smtClean="0"/>
              <a:t>Оформление </a:t>
            </a:r>
            <a:r>
              <a:rPr lang="ru-RU" sz="2350" dirty="0"/>
              <a:t>выставки.</a:t>
            </a:r>
          </a:p>
          <a:p>
            <a:pPr>
              <a:buFont typeface="+mj-lt"/>
              <a:buAutoNum type="arabicPeriod"/>
            </a:pPr>
            <a:r>
              <a:rPr lang="ru-RU" sz="2350" dirty="0" smtClean="0"/>
              <a:t>Отбор лучших работ школьников для создания собственной выставки.</a:t>
            </a:r>
          </a:p>
          <a:p>
            <a:pPr>
              <a:buFont typeface="+mj-lt"/>
              <a:buAutoNum type="arabicPeriod"/>
            </a:pPr>
            <a:r>
              <a:rPr lang="ru-RU" sz="2350" dirty="0" smtClean="0"/>
              <a:t>Памятка </a:t>
            </a:r>
            <a:r>
              <a:rPr lang="ru-RU" sz="2350" dirty="0"/>
              <a:t>«Русский народный промысел</a:t>
            </a:r>
            <a:r>
              <a:rPr lang="ru-RU" sz="2350" dirty="0" smtClean="0"/>
              <a:t>».</a:t>
            </a:r>
            <a:endParaRPr lang="ru-RU" sz="23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741" t="3747" r="9155" b="2869"/>
          <a:stretch/>
        </p:blipFill>
        <p:spPr>
          <a:xfrm>
            <a:off x="239554" y="4272566"/>
            <a:ext cx="2096848" cy="2585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8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65" y="282189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54" y="0"/>
            <a:ext cx="3182046" cy="23825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954" y="4775714"/>
            <a:ext cx="3182046" cy="2082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27" y="4761990"/>
            <a:ext cx="3142444" cy="209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08" y="4341388"/>
            <a:ext cx="3810000" cy="2457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457" y="-1816"/>
            <a:ext cx="1821286" cy="26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137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Роль народного искусства в нравственном воспитании детей на уроках русского языка</vt:lpstr>
      <vt:lpstr>Презентация PowerPoint</vt:lpstr>
      <vt:lpstr>Презентация PowerPoint</vt:lpstr>
      <vt:lpstr>Произведения:</vt:lpstr>
      <vt:lpstr>Этапы работы: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народного искусства в нравственном воспитании детей на уроках русского языка</dc:title>
  <dc:creator>Виктория</dc:creator>
  <cp:lastModifiedBy>Виктория</cp:lastModifiedBy>
  <cp:revision>9</cp:revision>
  <dcterms:created xsi:type="dcterms:W3CDTF">2016-12-07T15:10:33Z</dcterms:created>
  <dcterms:modified xsi:type="dcterms:W3CDTF">2016-12-13T15:45:57Z</dcterms:modified>
</cp:coreProperties>
</file>