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Лист1!$A$2:$A$18</c:f>
              <c:strCache>
                <c:ptCount val="17"/>
                <c:pt idx="0">
                  <c:v>русские</c:v>
                </c:pt>
                <c:pt idx="1">
                  <c:v>татары</c:v>
                </c:pt>
                <c:pt idx="2">
                  <c:v>цыгане</c:v>
                </c:pt>
                <c:pt idx="3">
                  <c:v>таджики</c:v>
                </c:pt>
                <c:pt idx="4">
                  <c:v>армяне</c:v>
                </c:pt>
                <c:pt idx="5">
                  <c:v>казахи</c:v>
                </c:pt>
                <c:pt idx="6">
                  <c:v>узбеки</c:v>
                </c:pt>
                <c:pt idx="7">
                  <c:v>азербайджанцы</c:v>
                </c:pt>
                <c:pt idx="8">
                  <c:v>украинцы</c:v>
                </c:pt>
                <c:pt idx="9">
                  <c:v>грузины</c:v>
                </c:pt>
                <c:pt idx="10">
                  <c:v>башкиры</c:v>
                </c:pt>
                <c:pt idx="11">
                  <c:v>молдаване</c:v>
                </c:pt>
                <c:pt idx="12">
                  <c:v>немцы</c:v>
                </c:pt>
                <c:pt idx="13">
                  <c:v>киргизы</c:v>
                </c:pt>
                <c:pt idx="14">
                  <c:v>белорусы</c:v>
                </c:pt>
                <c:pt idx="15">
                  <c:v>латыши </c:v>
                </c:pt>
                <c:pt idx="16">
                  <c:v>дагестанцы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1309</c:v>
                </c:pt>
                <c:pt idx="1">
                  <c:v>127</c:v>
                </c:pt>
                <c:pt idx="2">
                  <c:v>113</c:v>
                </c:pt>
                <c:pt idx="3">
                  <c:v>104</c:v>
                </c:pt>
                <c:pt idx="4">
                  <c:v>63</c:v>
                </c:pt>
                <c:pt idx="5">
                  <c:v>22</c:v>
                </c:pt>
                <c:pt idx="6">
                  <c:v>20</c:v>
                </c:pt>
                <c:pt idx="7">
                  <c:v>14</c:v>
                </c:pt>
                <c:pt idx="8">
                  <c:v>11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7</c:v>
                </c:pt>
                <c:pt idx="14">
                  <c:v>4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190354514318378"/>
          <c:y val="5.4823177790335412E-3"/>
          <c:w val="0.26743580068717843"/>
          <c:h val="0.978315925499055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2761" y="184638"/>
            <a:ext cx="6471139" cy="4826977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ru-RU" sz="4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Формирование гражданской идентичности подрастающего поколения в условиях поликультурной коммуникации</a:t>
            </a:r>
            <a:endParaRPr lang="ru-RU" sz="4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5038" y="5363308"/>
            <a:ext cx="5266593" cy="1327637"/>
          </a:xfrm>
          <a:noFill/>
        </p:spPr>
        <p:txBody>
          <a:bodyPr>
            <a:normAutofit lnSpcReduction="10000"/>
          </a:bodyPr>
          <a:lstStyle/>
          <a:p>
            <a:r>
              <a:rPr lang="ru-RU" sz="3200" b="1" i="1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опыта работы МАОУ СОШ №45 города Тюмени, директор О.А.Филиппова</a:t>
            </a:r>
            <a:endParaRPr lang="ru-RU" sz="3200" b="1" i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77422" y="182071"/>
            <a:ext cx="6780212" cy="1182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«Какая разница, какой ты национальности, творение Всевышнего? В первую очередь ты человек. Не осмеливайся забывать об этом никогда. Не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</a:rPr>
              <a:t>кечись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своей национальностью , ибо плохих или хороших наций нет.» 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Мохаммед Али</a:t>
            </a:r>
          </a:p>
        </p:txBody>
      </p:sp>
    </p:spTree>
    <p:extLst>
      <p:ext uri="{BB962C8B-B14F-4D97-AF65-F5344CB8AC3E}">
        <p14:creationId xmlns:p14="http://schemas.microsoft.com/office/powerpoint/2010/main" val="33758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228" y="403762"/>
            <a:ext cx="6876121" cy="1325563"/>
          </a:xfrm>
        </p:spPr>
        <p:txBody>
          <a:bodyPr/>
          <a:lstStyle/>
          <a:p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Миссия школы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39228" y="1825625"/>
            <a:ext cx="6876122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Школа призвана создавать гражданина и воспитывать патриота, раскрывать способности и таланты молодых россиян, готовить их к жизни в высокотехнологичном конкурентном многонациональном мире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203" y="0"/>
            <a:ext cx="3249450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08" y="105509"/>
            <a:ext cx="7038242" cy="12660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Национальный состав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47813" y="1459523"/>
          <a:ext cx="7147779" cy="473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836" y="113026"/>
            <a:ext cx="4441830" cy="28208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368" y="365126"/>
            <a:ext cx="6879981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задачи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7138" y="3052293"/>
            <a:ext cx="5978212" cy="359320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Удовлетворение различных образовательных потребностей обучающихся и их родителей;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Формирование толерантного отношения к представителям различных национальных культур;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Социализация школьников;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Приобщение к школьным традициям;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122" y="365126"/>
            <a:ext cx="6827227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Компетенции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2085" y="1825625"/>
            <a:ext cx="6783264" cy="373990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Эффективная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коммуни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кация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Умение адаптироваться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Сотрудничество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Критическое мышление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Любознательность и воображение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Инициативность и предприимчивость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Доступ к информации и ее анализ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24" y="158918"/>
            <a:ext cx="2646329" cy="304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92" y="131884"/>
            <a:ext cx="5550052" cy="158100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Особенности образовательного процесса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6531" y="2240924"/>
            <a:ext cx="6606862" cy="43788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Обучение в этнических классах детей цыганской национальности;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Подготовительная работа, деятельность маминой школы;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Выстраивание индивидуальных образовательных маршрутов;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Программы преодоления предметных трудностей;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Психолого-педагогическая поддержка;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Мониторинг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обученности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936" y="0"/>
            <a:ext cx="2070090" cy="2240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522" y="175847"/>
            <a:ext cx="7011865" cy="123971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Особенности организации внеурочной деятельности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1670538" y="2092570"/>
            <a:ext cx="2171700" cy="1195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45041" y="1281200"/>
            <a:ext cx="7684476" cy="523142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buNone/>
            </a:pPr>
            <a:endParaRPr lang="ru-RU" sz="11200" b="1" i="1" dirty="0" smtClean="0"/>
          </a:p>
          <a:p>
            <a:pPr algn="ctr"/>
            <a:r>
              <a:rPr lang="ru-RU" sz="11200" b="1" i="1" dirty="0" smtClean="0"/>
              <a:t>Хор русской народной песни «Сибирские зори»;</a:t>
            </a:r>
          </a:p>
          <a:p>
            <a:pPr algn="ctr"/>
            <a:r>
              <a:rPr lang="ru-RU" sz="11200" b="1" i="1" dirty="0" smtClean="0"/>
              <a:t>Изо студия;</a:t>
            </a:r>
          </a:p>
          <a:p>
            <a:pPr algn="ctr"/>
            <a:r>
              <a:rPr lang="ru-RU" sz="11200" b="1" i="1" dirty="0" smtClean="0"/>
              <a:t>Ансамбль цыганской песни «</a:t>
            </a:r>
            <a:r>
              <a:rPr lang="ru-RU" sz="11200" b="1" i="1" dirty="0" err="1" smtClean="0"/>
              <a:t>Бахталэ</a:t>
            </a:r>
            <a:r>
              <a:rPr lang="ru-RU" sz="11200" b="1" i="1" dirty="0" smtClean="0"/>
              <a:t>»;</a:t>
            </a:r>
          </a:p>
          <a:p>
            <a:pPr algn="ctr"/>
            <a:r>
              <a:rPr lang="ru-RU" sz="11200" b="1" i="1" dirty="0" smtClean="0"/>
              <a:t>Фестиваль «Мы разные и мы дружим»;</a:t>
            </a:r>
          </a:p>
          <a:p>
            <a:pPr algn="ctr"/>
            <a:r>
              <a:rPr lang="ru-RU" sz="11200" b="1" i="1" dirty="0" smtClean="0"/>
              <a:t>Праздники национальных культур;</a:t>
            </a:r>
          </a:p>
          <a:p>
            <a:pPr algn="ctr"/>
            <a:r>
              <a:rPr lang="ru-RU" sz="11200" b="1" i="1" dirty="0" smtClean="0"/>
              <a:t>Мастер – классы  «Секреты национальной кухни»;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238" y="356333"/>
            <a:ext cx="3479401" cy="1871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Особенности внеурочной деятельности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6238" y="2846721"/>
            <a:ext cx="7420337" cy="3798778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Воспитание на примере мужества выпускников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Яника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Дмитрия, Голышева Вячеслава, ветеранов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ВОв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 героев России, участников боевых событий;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 Приобщение к творческой,        интеллектуальной, спортивной жизни;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Участие в деятельности отряда «Кречет»;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Социальное партнерство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733" y="47022"/>
            <a:ext cx="3631842" cy="272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694" y="365126"/>
            <a:ext cx="6929655" cy="13348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46" y="311914"/>
            <a:ext cx="3806307" cy="25375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79" y="77274"/>
            <a:ext cx="3644721" cy="27335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27" y="3055674"/>
            <a:ext cx="3698445" cy="24620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58" y="2465586"/>
            <a:ext cx="3503950" cy="1975266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75" y="4292388"/>
            <a:ext cx="3069515" cy="23021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255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Формирование гражданской идентичности подрастающего поколения в условиях поликультурной коммуникации</vt:lpstr>
      <vt:lpstr>Миссия школы</vt:lpstr>
      <vt:lpstr>Национальный состав</vt:lpstr>
      <vt:lpstr>задачи</vt:lpstr>
      <vt:lpstr>Компетенции </vt:lpstr>
      <vt:lpstr>Особенности образовательного процесса</vt:lpstr>
      <vt:lpstr>Особенности организации внеурочной деятельности</vt:lpstr>
      <vt:lpstr>Особенности внеурочной деятельности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1</cp:lastModifiedBy>
  <cp:revision>35</cp:revision>
  <dcterms:created xsi:type="dcterms:W3CDTF">2015-09-22T12:08:41Z</dcterms:created>
  <dcterms:modified xsi:type="dcterms:W3CDTF">2016-12-16T04:40:17Z</dcterms:modified>
</cp:coreProperties>
</file>