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0" r:id="rId4"/>
    <p:sldId id="273" r:id="rId5"/>
    <p:sldId id="259" r:id="rId6"/>
    <p:sldId id="263" r:id="rId7"/>
    <p:sldId id="264" r:id="rId8"/>
    <p:sldId id="272" r:id="rId9"/>
    <p:sldId id="267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4D32FBC-4776-4E77-8CAD-A092E2DE97F2}">
          <p14:sldIdLst>
            <p14:sldId id="256"/>
            <p14:sldId id="257"/>
            <p14:sldId id="260"/>
            <p14:sldId id="273"/>
            <p14:sldId id="259"/>
            <p14:sldId id="263"/>
            <p14:sldId id="264"/>
            <p14:sldId id="272"/>
            <p14:sldId id="267"/>
            <p14:sldId id="266"/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BFF3"/>
    <a:srgbClr val="B5AFF0"/>
    <a:srgbClr val="CBC7F4"/>
    <a:srgbClr val="EBE9FB"/>
    <a:srgbClr val="8064A2"/>
    <a:srgbClr val="E6E0E2"/>
    <a:srgbClr val="E6E0F8"/>
    <a:srgbClr val="F5D1FF"/>
    <a:srgbClr val="0015DA"/>
    <a:srgbClr val="9885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82590" autoAdjust="0"/>
  </p:normalViewPr>
  <p:slideViewPr>
    <p:cSldViewPr>
      <p:cViewPr varScale="1">
        <p:scale>
          <a:sx n="86" d="100"/>
          <a:sy n="86" d="100"/>
        </p:scale>
        <p:origin x="-204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irvoron\Desktop\&#1056;&#1057;&#1054;\&#1060;6_&#1056;_15_&#1052;&#1040;_&#1042;&#1099;&#1087;&#1086;&#1083;&#1085;&#1077;&#1085;&#1080;&#1077;%20&#1079;&#1072;&#1076;&#1072;&#1085;&#1080;&#1081;%20&#1075;&#1088;&#1091;&#1087;&#1087;&#1072;&#1084;&#1080;%20&#1091;&#1095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29458266637936"/>
          <c:y val="0.0377876117394127"/>
          <c:w val="0.917054173336206"/>
          <c:h val="0.86790183011440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6469C4"/>
            </a:solidFill>
          </c:spPr>
          <c:invertIfNegative val="0"/>
          <c:dLbls>
            <c:dLbl>
              <c:idx val="1"/>
              <c:layout>
                <c:manualLayout>
                  <c:x val="0.0"/>
                  <c:y val="0.01377885096100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1221001485946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Лист5!$B$24:$E$24</c:f>
              <c:numCache>
                <c:formatCode>General</c:formatCode>
                <c:ptCount val="4"/>
                <c:pt idx="0">
                  <c:v>2.0</c:v>
                </c:pt>
                <c:pt idx="1">
                  <c:v>3.0</c:v>
                </c:pt>
                <c:pt idx="2">
                  <c:v>4.0</c:v>
                </c:pt>
                <c:pt idx="3">
                  <c:v>5.0</c:v>
                </c:pt>
              </c:numCache>
            </c:numRef>
          </c:cat>
          <c:val>
            <c:numRef>
              <c:f>Лист5!$B$23:$E$23</c:f>
              <c:numCache>
                <c:formatCode>0%</c:formatCode>
                <c:ptCount val="4"/>
                <c:pt idx="0">
                  <c:v>0.210653753026634</c:v>
                </c:pt>
                <c:pt idx="1">
                  <c:v>0.277239709443099</c:v>
                </c:pt>
                <c:pt idx="2">
                  <c:v>0.331719128329298</c:v>
                </c:pt>
                <c:pt idx="3">
                  <c:v>0.180387409200969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4254616"/>
        <c:axId val="2144006120"/>
      </c:barChart>
      <c:catAx>
        <c:axId val="2144254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2144006120"/>
        <c:crosses val="autoZero"/>
        <c:auto val="1"/>
        <c:lblAlgn val="ctr"/>
        <c:lblOffset val="100"/>
        <c:noMultiLvlLbl val="0"/>
      </c:catAx>
      <c:valAx>
        <c:axId val="21440061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2144254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19326131340598"/>
          <c:y val="0.110209611212789"/>
          <c:w val="0.852341207349082"/>
          <c:h val="0.651473118483911"/>
        </c:manualLayout>
      </c:layout>
      <c:lineChart>
        <c:grouping val="standard"/>
        <c:varyColors val="0"/>
        <c:ser>
          <c:idx val="0"/>
          <c:order val="0"/>
          <c:tx>
            <c:strRef>
              <c:f>Лист2!$B$1</c:f>
              <c:strCache>
                <c:ptCount val="1"/>
                <c:pt idx="0">
                  <c:v>Доля обучающихся, получивших "неудовлетворительно", %</c:v>
                </c:pt>
              </c:strCache>
            </c:strRef>
          </c:tx>
          <c:marker>
            <c:symbol val="circle"/>
            <c:size val="7"/>
          </c:marker>
          <c:cat>
            <c:strRef>
              <c:f>Лист2!$A$2:$A$15</c:f>
              <c:strCach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5.1</c:v>
                </c:pt>
                <c:pt idx="5">
                  <c:v>5.2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11.1</c:v>
                </c:pt>
                <c:pt idx="12">
                  <c:v>11.2</c:v>
                </c:pt>
                <c:pt idx="13">
                  <c:v>12</c:v>
                </c:pt>
              </c:strCache>
            </c:strRef>
          </c:cat>
          <c:val>
            <c:numRef>
              <c:f>Лист2!$B$2:$B$15</c:f>
              <c:numCache>
                <c:formatCode>General</c:formatCode>
                <c:ptCount val="14"/>
                <c:pt idx="0">
                  <c:v>77.0</c:v>
                </c:pt>
                <c:pt idx="1">
                  <c:v>45.0</c:v>
                </c:pt>
                <c:pt idx="2">
                  <c:v>19.0</c:v>
                </c:pt>
                <c:pt idx="3">
                  <c:v>11.0</c:v>
                </c:pt>
                <c:pt idx="4">
                  <c:v>19.0</c:v>
                </c:pt>
                <c:pt idx="5">
                  <c:v>19.0</c:v>
                </c:pt>
                <c:pt idx="6">
                  <c:v>33.0</c:v>
                </c:pt>
                <c:pt idx="7">
                  <c:v>24.0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19.0</c:v>
                </c:pt>
                <c:pt idx="12">
                  <c:v>16.0</c:v>
                </c:pt>
                <c:pt idx="13">
                  <c:v>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Доля обучающихся, получивших "удовлетворительно", %</c:v>
                </c:pt>
              </c:strCache>
            </c:strRef>
          </c:tx>
          <c:marker>
            <c:symbol val="circle"/>
            <c:size val="7"/>
          </c:marker>
          <c:cat>
            <c:strRef>
              <c:f>Лист2!$A$2:$A$15</c:f>
              <c:strCach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5.1</c:v>
                </c:pt>
                <c:pt idx="5">
                  <c:v>5.2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11.1</c:v>
                </c:pt>
                <c:pt idx="12">
                  <c:v>11.2</c:v>
                </c:pt>
                <c:pt idx="13">
                  <c:v>12</c:v>
                </c:pt>
              </c:strCache>
            </c:strRef>
          </c:cat>
          <c:val>
            <c:numRef>
              <c:f>Лист2!$C$2:$C$15</c:f>
              <c:numCache>
                <c:formatCode>General</c:formatCode>
                <c:ptCount val="14"/>
                <c:pt idx="0">
                  <c:v>95.0</c:v>
                </c:pt>
                <c:pt idx="1">
                  <c:v>80.0</c:v>
                </c:pt>
                <c:pt idx="2">
                  <c:v>65.0</c:v>
                </c:pt>
                <c:pt idx="3">
                  <c:v>38.0</c:v>
                </c:pt>
                <c:pt idx="4">
                  <c:v>57.0</c:v>
                </c:pt>
                <c:pt idx="5">
                  <c:v>46.0</c:v>
                </c:pt>
                <c:pt idx="6">
                  <c:v>71.0</c:v>
                </c:pt>
                <c:pt idx="7">
                  <c:v>64.0</c:v>
                </c:pt>
                <c:pt idx="8">
                  <c:v>12.0</c:v>
                </c:pt>
                <c:pt idx="9">
                  <c:v>30.0</c:v>
                </c:pt>
                <c:pt idx="10">
                  <c:v>14.0</c:v>
                </c:pt>
                <c:pt idx="11">
                  <c:v>45.0</c:v>
                </c:pt>
                <c:pt idx="12">
                  <c:v>37.0</c:v>
                </c:pt>
                <c:pt idx="13">
                  <c:v>1.0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Лист2!$D$1</c:f>
              <c:strCache>
                <c:ptCount val="1"/>
                <c:pt idx="0">
                  <c:v>Доля обучающихся, получивших "хорошо", %</c:v>
                </c:pt>
              </c:strCache>
            </c:strRef>
          </c:tx>
          <c:marker>
            <c:symbol val="circle"/>
            <c:size val="7"/>
          </c:marker>
          <c:cat>
            <c:strRef>
              <c:f>Лист2!$A$2:$A$15</c:f>
              <c:strCach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5.1</c:v>
                </c:pt>
                <c:pt idx="5">
                  <c:v>5.2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11.1</c:v>
                </c:pt>
                <c:pt idx="12">
                  <c:v>11.2</c:v>
                </c:pt>
                <c:pt idx="13">
                  <c:v>12</c:v>
                </c:pt>
              </c:strCache>
            </c:strRef>
          </c:cat>
          <c:val>
            <c:numRef>
              <c:f>Лист2!$D$2:$D$15</c:f>
              <c:numCache>
                <c:formatCode>General</c:formatCode>
                <c:ptCount val="14"/>
                <c:pt idx="0">
                  <c:v>98.0</c:v>
                </c:pt>
                <c:pt idx="1">
                  <c:v>91.0</c:v>
                </c:pt>
                <c:pt idx="2">
                  <c:v>89.0</c:v>
                </c:pt>
                <c:pt idx="3">
                  <c:v>71.0</c:v>
                </c:pt>
                <c:pt idx="4">
                  <c:v>84.0</c:v>
                </c:pt>
                <c:pt idx="5">
                  <c:v>70.0</c:v>
                </c:pt>
                <c:pt idx="6">
                  <c:v>88.0</c:v>
                </c:pt>
                <c:pt idx="7">
                  <c:v>85.0</c:v>
                </c:pt>
                <c:pt idx="8">
                  <c:v>36.0</c:v>
                </c:pt>
                <c:pt idx="9">
                  <c:v>77.0</c:v>
                </c:pt>
                <c:pt idx="10">
                  <c:v>27.0</c:v>
                </c:pt>
                <c:pt idx="11">
                  <c:v>73.0</c:v>
                </c:pt>
                <c:pt idx="12">
                  <c:v>68.0</c:v>
                </c:pt>
                <c:pt idx="13">
                  <c:v>3.0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Лист2!$E$1</c:f>
              <c:strCache>
                <c:ptCount val="1"/>
                <c:pt idx="0">
                  <c:v>Доля обучающихся, получивших "отлично", %</c:v>
                </c:pt>
              </c:strCache>
            </c:strRef>
          </c:tx>
          <c:marker>
            <c:symbol val="circle"/>
            <c:size val="7"/>
          </c:marker>
          <c:cat>
            <c:strRef>
              <c:f>Лист2!$A$2:$A$15</c:f>
              <c:strCach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5.1</c:v>
                </c:pt>
                <c:pt idx="5">
                  <c:v>5.2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11.1</c:v>
                </c:pt>
                <c:pt idx="12">
                  <c:v>11.2</c:v>
                </c:pt>
                <c:pt idx="13">
                  <c:v>12</c:v>
                </c:pt>
              </c:strCache>
            </c:strRef>
          </c:cat>
          <c:val>
            <c:numRef>
              <c:f>Лист2!$E$2:$E$15</c:f>
              <c:numCache>
                <c:formatCode>General</c:formatCode>
                <c:ptCount val="14"/>
                <c:pt idx="0">
                  <c:v>99.0</c:v>
                </c:pt>
                <c:pt idx="1">
                  <c:v>97.0</c:v>
                </c:pt>
                <c:pt idx="2">
                  <c:v>97.0</c:v>
                </c:pt>
                <c:pt idx="3">
                  <c:v>93.0</c:v>
                </c:pt>
                <c:pt idx="4">
                  <c:v>97.0</c:v>
                </c:pt>
                <c:pt idx="5">
                  <c:v>91.0</c:v>
                </c:pt>
                <c:pt idx="6">
                  <c:v>98.0</c:v>
                </c:pt>
                <c:pt idx="7">
                  <c:v>96.0</c:v>
                </c:pt>
                <c:pt idx="8">
                  <c:v>77.0</c:v>
                </c:pt>
                <c:pt idx="9">
                  <c:v>97.0</c:v>
                </c:pt>
                <c:pt idx="10">
                  <c:v>62.0</c:v>
                </c:pt>
                <c:pt idx="11">
                  <c:v>95.0</c:v>
                </c:pt>
                <c:pt idx="12">
                  <c:v>94.0</c:v>
                </c:pt>
                <c:pt idx="13">
                  <c:v>16.0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3719624"/>
        <c:axId val="2146438968"/>
      </c:lineChart>
      <c:catAx>
        <c:axId val="2143719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ru-RU" sz="1600" b="0"/>
                  <a:t>Номер</a:t>
                </a:r>
                <a:endParaRPr lang="ru-RU" sz="1600" b="0" baseline="0"/>
              </a:p>
              <a:p>
                <a:pPr>
                  <a:defRPr sz="1600"/>
                </a:pPr>
                <a:r>
                  <a:rPr lang="ru-RU" sz="1600" b="0" baseline="0"/>
                  <a:t>задания</a:t>
                </a:r>
                <a:endParaRPr lang="ru-RU" sz="1600" b="0"/>
              </a:p>
            </c:rich>
          </c:tx>
          <c:layout>
            <c:manualLayout>
              <c:xMode val="edge"/>
              <c:yMode val="edge"/>
              <c:x val="0.816537729658793"/>
              <c:y val="0.82206509218274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146438968"/>
        <c:crosses val="autoZero"/>
        <c:auto val="1"/>
        <c:lblAlgn val="ctr"/>
        <c:lblOffset val="100"/>
        <c:noMultiLvlLbl val="0"/>
      </c:catAx>
      <c:valAx>
        <c:axId val="2146438968"/>
        <c:scaling>
          <c:orientation val="minMax"/>
          <c:max val="100.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600" b="0"/>
                </a:pPr>
                <a:r>
                  <a:rPr lang="ru-RU" sz="1600" b="0" dirty="0" smtClean="0"/>
                  <a:t>Процент</a:t>
                </a:r>
                <a:r>
                  <a:rPr lang="en-US" sz="1600" b="0" baseline="0" dirty="0" smtClean="0"/>
                  <a:t> </a:t>
                </a:r>
                <a:r>
                  <a:rPr lang="ru-RU" sz="1600" b="0" baseline="0" dirty="0" smtClean="0"/>
                  <a:t>выполнения</a:t>
                </a:r>
                <a:endParaRPr lang="ru-RU" sz="1600" b="0" dirty="0"/>
              </a:p>
            </c:rich>
          </c:tx>
          <c:layout>
            <c:manualLayout>
              <c:xMode val="edge"/>
              <c:yMode val="edge"/>
              <c:x val="0.000366998700359365"/>
              <c:y val="0.0023220964975196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143719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05"/>
          <c:y val="0.834761963582994"/>
          <c:w val="0.606944444444445"/>
          <c:h val="0.165238036417006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31970119262111"/>
          <c:y val="0.0812788819260322"/>
          <c:w val="0.962497162151065"/>
          <c:h val="0.756528929218075"/>
        </c:manualLayout>
      </c:layout>
      <c:lineChart>
        <c:grouping val="standard"/>
        <c:varyColors val="0"/>
        <c:ser>
          <c:idx val="0"/>
          <c:order val="0"/>
          <c:tx>
            <c:strRef>
              <c:f>Лист3!$C$58</c:f>
              <c:strCache>
                <c:ptCount val="1"/>
                <c:pt idx="0">
                  <c:v>Физика</c:v>
                </c:pt>
              </c:strCache>
            </c:strRef>
          </c:tx>
          <c:marker>
            <c:symbol val="circle"/>
            <c:size val="7"/>
          </c:marker>
          <c:cat>
            <c:numRef>
              <c:f>Лист3!$E$62:$I$62</c:f>
              <c:numCache>
                <c:formatCode>mmm\-yy</c:formatCode>
                <c:ptCount val="5"/>
                <c:pt idx="0">
                  <c:v>42614.0</c:v>
                </c:pt>
                <c:pt idx="1">
                  <c:v>42705.0</c:v>
                </c:pt>
                <c:pt idx="2">
                  <c:v>42826.0</c:v>
                </c:pt>
                <c:pt idx="3">
                  <c:v>42979.0</c:v>
                </c:pt>
                <c:pt idx="4">
                  <c:v>43070.0</c:v>
                </c:pt>
              </c:numCache>
            </c:numRef>
          </c:cat>
          <c:val>
            <c:numRef>
              <c:f>Лист3!$E$58:$I$58</c:f>
              <c:numCache>
                <c:formatCode>General</c:formatCode>
                <c:ptCount val="5"/>
                <c:pt idx="0">
                  <c:v>2.56</c:v>
                </c:pt>
                <c:pt idx="1">
                  <c:v>2.87</c:v>
                </c:pt>
                <c:pt idx="2">
                  <c:v>3.01</c:v>
                </c:pt>
                <c:pt idx="3">
                  <c:v>3.1</c:v>
                </c:pt>
                <c:pt idx="4">
                  <c:v>3.01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Лист3!$C$59</c:f>
              <c:strCache>
                <c:ptCount val="1"/>
                <c:pt idx="0">
                  <c:v>Математика</c:v>
                </c:pt>
              </c:strCache>
            </c:strRef>
          </c:tx>
          <c:marker>
            <c:symbol val="circle"/>
            <c:size val="7"/>
          </c:marker>
          <c:cat>
            <c:numRef>
              <c:f>Лист3!$E$62:$I$62</c:f>
              <c:numCache>
                <c:formatCode>mmm\-yy</c:formatCode>
                <c:ptCount val="5"/>
                <c:pt idx="0">
                  <c:v>42614.0</c:v>
                </c:pt>
                <c:pt idx="1">
                  <c:v>42705.0</c:v>
                </c:pt>
                <c:pt idx="2">
                  <c:v>42826.0</c:v>
                </c:pt>
                <c:pt idx="3">
                  <c:v>42979.0</c:v>
                </c:pt>
                <c:pt idx="4">
                  <c:v>43070.0</c:v>
                </c:pt>
              </c:numCache>
            </c:numRef>
          </c:cat>
          <c:val>
            <c:numRef>
              <c:f>Лист3!$E$59:$I$59</c:f>
              <c:numCache>
                <c:formatCode>General</c:formatCode>
                <c:ptCount val="5"/>
                <c:pt idx="0">
                  <c:v>2.87</c:v>
                </c:pt>
                <c:pt idx="1">
                  <c:v>2.56</c:v>
                </c:pt>
                <c:pt idx="2">
                  <c:v>3.85</c:v>
                </c:pt>
                <c:pt idx="3">
                  <c:v>3.8</c:v>
                </c:pt>
                <c:pt idx="4">
                  <c:v>3.56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Лист3!$C$60</c:f>
              <c:strCache>
                <c:ptCount val="1"/>
                <c:pt idx="0">
                  <c:v>Русский язык</c:v>
                </c:pt>
              </c:strCache>
            </c:strRef>
          </c:tx>
          <c:marker>
            <c:symbol val="circle"/>
            <c:size val="7"/>
          </c:marker>
          <c:cat>
            <c:numRef>
              <c:f>Лист3!$E$62:$I$62</c:f>
              <c:numCache>
                <c:formatCode>mmm\-yy</c:formatCode>
                <c:ptCount val="5"/>
                <c:pt idx="0">
                  <c:v>42614.0</c:v>
                </c:pt>
                <c:pt idx="1">
                  <c:v>42705.0</c:v>
                </c:pt>
                <c:pt idx="2">
                  <c:v>42826.0</c:v>
                </c:pt>
                <c:pt idx="3">
                  <c:v>42979.0</c:v>
                </c:pt>
                <c:pt idx="4">
                  <c:v>43070.0</c:v>
                </c:pt>
              </c:numCache>
            </c:numRef>
          </c:cat>
          <c:val>
            <c:numRef>
              <c:f>Лист3!$E$60:$I$60</c:f>
              <c:numCache>
                <c:formatCode>General</c:formatCode>
                <c:ptCount val="5"/>
                <c:pt idx="0">
                  <c:v>3.01</c:v>
                </c:pt>
                <c:pt idx="1">
                  <c:v>3.24</c:v>
                </c:pt>
                <c:pt idx="2">
                  <c:v>3.58</c:v>
                </c:pt>
                <c:pt idx="3">
                  <c:v>3.97</c:v>
                </c:pt>
                <c:pt idx="4">
                  <c:v>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3457320"/>
        <c:axId val="2143463016"/>
      </c:lineChart>
      <c:catAx>
        <c:axId val="21434573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ru-RU" sz="1600" b="0" dirty="0" smtClean="0"/>
                  <a:t>Период контроля</a:t>
                </a:r>
                <a:endParaRPr lang="ru-RU" sz="1600" b="0" dirty="0"/>
              </a:p>
            </c:rich>
          </c:tx>
          <c:layout>
            <c:manualLayout>
              <c:xMode val="edge"/>
              <c:yMode val="edge"/>
              <c:x val="0.800342353265096"/>
              <c:y val="0.919287308917628"/>
            </c:manualLayout>
          </c:layout>
          <c:overlay val="0"/>
        </c:title>
        <c:numFmt formatCode="[$-419]mmmm\ yyyy;@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14346301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2143463016"/>
        <c:scaling>
          <c:orientation val="minMax"/>
          <c:max val="5.0"/>
          <c:min val="2.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600" b="0"/>
                </a:pPr>
                <a:r>
                  <a:rPr lang="ru-RU" sz="1600" b="0" dirty="0" smtClean="0"/>
                  <a:t>Средняя</a:t>
                </a:r>
                <a:r>
                  <a:rPr lang="ru-RU" sz="1600" b="0" baseline="0" dirty="0" smtClean="0"/>
                  <a:t> отметка</a:t>
                </a:r>
                <a:endParaRPr lang="ru-RU" sz="1600" b="0" dirty="0"/>
              </a:p>
            </c:rich>
          </c:tx>
          <c:layout>
            <c:manualLayout>
              <c:xMode val="edge"/>
              <c:yMode val="edge"/>
              <c:x val="0.0"/>
              <c:y val="0.014800720340382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143457320"/>
        <c:crosses val="autoZero"/>
        <c:crossBetween val="between"/>
        <c:majorUnit val="1.0"/>
      </c:valAx>
    </c:plotArea>
    <c:legend>
      <c:legendPos val="r"/>
      <c:layout>
        <c:manualLayout>
          <c:xMode val="edge"/>
          <c:yMode val="edge"/>
          <c:x val="0.0"/>
          <c:y val="0.932672833649114"/>
          <c:w val="0.579917569545413"/>
          <c:h val="0.0673271663508859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13EEB1-8526-44BE-B1E0-F9F11A61C31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88E4F7-80A6-4029-984C-B65FE41F9C6E}">
      <dgm:prSet phldrT="[Текст]" custT="1"/>
      <dgm:spPr/>
      <dgm:t>
        <a:bodyPr/>
        <a:lstStyle/>
        <a:p>
          <a:r>
            <a:rPr lang="ru-RU" sz="1800" dirty="0" smtClean="0"/>
            <a:t>- Услуги по методической и организационно-технологической поддержке проведения диагностики </a:t>
          </a:r>
          <a:r>
            <a:rPr lang="ru-RU" sz="1800" b="1" dirty="0" smtClean="0"/>
            <a:t>контроля качества и государственной аккредитации образовательных организаций</a:t>
          </a:r>
          <a:endParaRPr lang="ru-RU" sz="1800" dirty="0"/>
        </a:p>
      </dgm:t>
    </dgm:pt>
    <dgm:pt modelId="{9503DA10-E918-4F7A-A5C3-DE5AFD97888F}" type="parTrans" cxnId="{C0591714-ABCF-4D62-81CA-2DF806FDB32A}">
      <dgm:prSet/>
      <dgm:spPr/>
      <dgm:t>
        <a:bodyPr/>
        <a:lstStyle/>
        <a:p>
          <a:endParaRPr lang="ru-RU"/>
        </a:p>
      </dgm:t>
    </dgm:pt>
    <dgm:pt modelId="{63AAFDB3-AB33-4DA0-8F04-9FFB1C51F73D}" type="sibTrans" cxnId="{C0591714-ABCF-4D62-81CA-2DF806FDB32A}">
      <dgm:prSet/>
      <dgm:spPr/>
      <dgm:t>
        <a:bodyPr/>
        <a:lstStyle/>
        <a:p>
          <a:endParaRPr lang="ru-RU"/>
        </a:p>
      </dgm:t>
    </dgm:pt>
    <dgm:pt modelId="{3DA8AAA8-D226-49FA-91A8-C4A55611124A}">
      <dgm:prSet phldrT="[Текст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- Услуги по методической и организационно-технологической поддержке проведения диагностики </a:t>
          </a:r>
          <a:r>
            <a:rPr lang="ru-RU" sz="1800" b="1" dirty="0" smtClean="0"/>
            <a:t>уровня образовательных достижений обучающихся</a:t>
          </a:r>
        </a:p>
      </dgm:t>
    </dgm:pt>
    <dgm:pt modelId="{E37FAFFE-18ED-4528-A2E2-6633D8DDE4DD}" type="parTrans" cxnId="{8615AF4E-62A1-44D8-A2E3-8C2614D917CE}">
      <dgm:prSet/>
      <dgm:spPr/>
      <dgm:t>
        <a:bodyPr/>
        <a:lstStyle/>
        <a:p>
          <a:endParaRPr lang="ru-RU"/>
        </a:p>
      </dgm:t>
    </dgm:pt>
    <dgm:pt modelId="{66167A30-A6FE-46A0-957D-003620978E17}" type="sibTrans" cxnId="{8615AF4E-62A1-44D8-A2E3-8C2614D917CE}">
      <dgm:prSet/>
      <dgm:spPr/>
      <dgm:t>
        <a:bodyPr/>
        <a:lstStyle/>
        <a:p>
          <a:endParaRPr lang="ru-RU"/>
        </a:p>
      </dgm:t>
    </dgm:pt>
    <dgm:pt modelId="{C41B2959-D5E0-436B-B859-1D692667F69C}" type="pres">
      <dgm:prSet presAssocID="{EA13EEB1-8526-44BE-B1E0-F9F11A61C3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2CF516-17DA-4245-B377-8171F055D0BC}" type="pres">
      <dgm:prSet presAssocID="{0788E4F7-80A6-4029-984C-B65FE41F9C6E}" presName="parentText" presStyleLbl="node1" presStyleIdx="0" presStyleCnt="2" custScaleX="93464" custLinFactNeighborX="-805" custLinFactNeighborY="131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860DE-66A5-40E2-9AF6-D3F62E3C8CD9}" type="pres">
      <dgm:prSet presAssocID="{63AAFDB3-AB33-4DA0-8F04-9FFB1C51F73D}" presName="spacer" presStyleCnt="0"/>
      <dgm:spPr/>
    </dgm:pt>
    <dgm:pt modelId="{FDFEDD85-BB86-4420-BA9C-AC5D69193807}" type="pres">
      <dgm:prSet presAssocID="{3DA8AAA8-D226-49FA-91A8-C4A55611124A}" presName="parentText" presStyleLbl="node1" presStyleIdx="1" presStyleCnt="2" custScaleX="934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B413D9-F840-4896-BCB7-D56F068CDDFE}" type="presOf" srcId="{EA13EEB1-8526-44BE-B1E0-F9F11A61C312}" destId="{C41B2959-D5E0-436B-B859-1D692667F69C}" srcOrd="0" destOrd="0" presId="urn:microsoft.com/office/officeart/2005/8/layout/vList2"/>
    <dgm:cxn modelId="{FCF59896-1FC2-4CD1-A2F7-5FEC8B63547A}" type="presOf" srcId="{3DA8AAA8-D226-49FA-91A8-C4A55611124A}" destId="{FDFEDD85-BB86-4420-BA9C-AC5D69193807}" srcOrd="0" destOrd="0" presId="urn:microsoft.com/office/officeart/2005/8/layout/vList2"/>
    <dgm:cxn modelId="{8615AF4E-62A1-44D8-A2E3-8C2614D917CE}" srcId="{EA13EEB1-8526-44BE-B1E0-F9F11A61C312}" destId="{3DA8AAA8-D226-49FA-91A8-C4A55611124A}" srcOrd="1" destOrd="0" parTransId="{E37FAFFE-18ED-4528-A2E2-6633D8DDE4DD}" sibTransId="{66167A30-A6FE-46A0-957D-003620978E17}"/>
    <dgm:cxn modelId="{2848AD98-D688-4630-9260-34798F9205AD}" type="presOf" srcId="{0788E4F7-80A6-4029-984C-B65FE41F9C6E}" destId="{252CF516-17DA-4245-B377-8171F055D0BC}" srcOrd="0" destOrd="0" presId="urn:microsoft.com/office/officeart/2005/8/layout/vList2"/>
    <dgm:cxn modelId="{C0591714-ABCF-4D62-81CA-2DF806FDB32A}" srcId="{EA13EEB1-8526-44BE-B1E0-F9F11A61C312}" destId="{0788E4F7-80A6-4029-984C-B65FE41F9C6E}" srcOrd="0" destOrd="0" parTransId="{9503DA10-E918-4F7A-A5C3-DE5AFD97888F}" sibTransId="{63AAFDB3-AB33-4DA0-8F04-9FFB1C51F73D}"/>
    <dgm:cxn modelId="{1D01B5A7-FD43-4123-A453-529C4F97AF7F}" type="presParOf" srcId="{C41B2959-D5E0-436B-B859-1D692667F69C}" destId="{252CF516-17DA-4245-B377-8171F055D0BC}" srcOrd="0" destOrd="0" presId="urn:microsoft.com/office/officeart/2005/8/layout/vList2"/>
    <dgm:cxn modelId="{3C97B0A6-D547-4B48-A818-7DF476810A29}" type="presParOf" srcId="{C41B2959-D5E0-436B-B859-1D692667F69C}" destId="{B5E860DE-66A5-40E2-9AF6-D3F62E3C8CD9}" srcOrd="1" destOrd="0" presId="urn:microsoft.com/office/officeart/2005/8/layout/vList2"/>
    <dgm:cxn modelId="{BEA03DEF-E3CF-4B6E-8151-908B1CED02F8}" type="presParOf" srcId="{C41B2959-D5E0-436B-B859-1D692667F69C}" destId="{FDFEDD85-BB86-4420-BA9C-AC5D69193807}" srcOrd="2" destOrd="0" presId="urn:microsoft.com/office/officeart/2005/8/layout/vList2"/>
  </dgm:cxnLst>
  <dgm:bg>
    <a:solidFill>
      <a:schemeClr val="accent4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A59A53-06AA-46EF-B773-85B3621C80D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9EC9D4-967A-45D4-91F6-F84F113499C8}">
      <dgm:prSet/>
      <dgm:spPr/>
      <dgm:t>
        <a:bodyPr/>
        <a:lstStyle/>
        <a:p>
          <a:pPr rtl="0"/>
          <a:r>
            <a:rPr lang="ru-RU" b="1" dirty="0" smtClean="0"/>
            <a:t>Для оценки достижения обучающимися требований ФК ГОС или ФГОС</a:t>
          </a:r>
          <a:endParaRPr lang="ru-RU" b="1" dirty="0"/>
        </a:p>
      </dgm:t>
    </dgm:pt>
    <dgm:pt modelId="{2E6EFBF6-FE31-4277-8AC9-BE058F822FBD}" type="parTrans" cxnId="{1A720EAF-625C-4623-9B7A-0786F0AEB6F0}">
      <dgm:prSet/>
      <dgm:spPr/>
      <dgm:t>
        <a:bodyPr/>
        <a:lstStyle/>
        <a:p>
          <a:endParaRPr lang="ru-RU"/>
        </a:p>
      </dgm:t>
    </dgm:pt>
    <dgm:pt modelId="{ADDADAF1-3B9A-4B70-A4B0-C510D8860F48}" type="sibTrans" cxnId="{1A720EAF-625C-4623-9B7A-0786F0AEB6F0}">
      <dgm:prSet/>
      <dgm:spPr/>
      <dgm:t>
        <a:bodyPr/>
        <a:lstStyle/>
        <a:p>
          <a:endParaRPr lang="ru-RU"/>
        </a:p>
      </dgm:t>
    </dgm:pt>
    <dgm:pt modelId="{FAFE7DC6-BA74-4D55-9DEF-1F151B3050C7}">
      <dgm:prSet/>
      <dgm:spPr/>
      <dgm:t>
        <a:bodyPr/>
        <a:lstStyle/>
        <a:p>
          <a:pPr rtl="0"/>
          <a:r>
            <a:rPr lang="ru-RU" b="1" dirty="0" smtClean="0"/>
            <a:t>Для общей оценки качества подготовки группы обучающихся (класса, параллели и т.п.)</a:t>
          </a:r>
          <a:endParaRPr lang="ru-RU" b="1" dirty="0"/>
        </a:p>
      </dgm:t>
    </dgm:pt>
    <dgm:pt modelId="{5D6618E8-02FB-496F-887C-DBCB1F087CB9}" type="parTrans" cxnId="{5A7081A2-ACE9-4366-9FA6-DE0CB8CC8C37}">
      <dgm:prSet/>
      <dgm:spPr/>
      <dgm:t>
        <a:bodyPr/>
        <a:lstStyle/>
        <a:p>
          <a:endParaRPr lang="ru-RU"/>
        </a:p>
      </dgm:t>
    </dgm:pt>
    <dgm:pt modelId="{BF6CD8EA-A923-4BC6-BB83-92718825051F}" type="sibTrans" cxnId="{5A7081A2-ACE9-4366-9FA6-DE0CB8CC8C37}">
      <dgm:prSet/>
      <dgm:spPr/>
      <dgm:t>
        <a:bodyPr/>
        <a:lstStyle/>
        <a:p>
          <a:endParaRPr lang="ru-RU"/>
        </a:p>
      </dgm:t>
    </dgm:pt>
    <dgm:pt modelId="{8BE39A9C-BEB6-4D8D-8D40-4B6D096E93E0}">
      <dgm:prSet custT="1"/>
      <dgm:spPr/>
      <dgm:t>
        <a:bodyPr/>
        <a:lstStyle/>
        <a:p>
          <a:pPr rtl="0"/>
          <a:r>
            <a:rPr lang="ru-RU" sz="1900" b="1" dirty="0" smtClean="0"/>
            <a:t>Задания с кратким ответом</a:t>
          </a:r>
          <a:endParaRPr lang="ru-RU" sz="1900" b="1" dirty="0"/>
        </a:p>
      </dgm:t>
    </dgm:pt>
    <dgm:pt modelId="{5EC6859E-F6C5-4F83-8B79-3B29AFAEF6A8}" type="parTrans" cxnId="{E59E4B81-0FA0-4760-A03F-D997E8B18917}">
      <dgm:prSet/>
      <dgm:spPr/>
      <dgm:t>
        <a:bodyPr/>
        <a:lstStyle/>
        <a:p>
          <a:endParaRPr lang="ru-RU"/>
        </a:p>
      </dgm:t>
    </dgm:pt>
    <dgm:pt modelId="{A5665056-171F-4CE0-8B4F-F17149943B1A}" type="sibTrans" cxnId="{E59E4B81-0FA0-4760-A03F-D997E8B18917}">
      <dgm:prSet/>
      <dgm:spPr/>
      <dgm:t>
        <a:bodyPr/>
        <a:lstStyle/>
        <a:p>
          <a:endParaRPr lang="ru-RU"/>
        </a:p>
      </dgm:t>
    </dgm:pt>
    <dgm:pt modelId="{A1A73B88-79AB-45F1-B72B-3659E76C505F}" type="pres">
      <dgm:prSet presAssocID="{42A59A53-06AA-46EF-B773-85B3621C80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7D4B58-0294-41F0-BD1E-DF761C0B7424}" type="pres">
      <dgm:prSet presAssocID="{459EC9D4-967A-45D4-91F6-F84F113499C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F4A85-D605-40F8-A150-662D6F16E4FA}" type="pres">
      <dgm:prSet presAssocID="{ADDADAF1-3B9A-4B70-A4B0-C510D8860F48}" presName="spacer" presStyleCnt="0"/>
      <dgm:spPr/>
      <dgm:t>
        <a:bodyPr/>
        <a:lstStyle/>
        <a:p>
          <a:endParaRPr lang="ru-RU"/>
        </a:p>
      </dgm:t>
    </dgm:pt>
    <dgm:pt modelId="{1283A22D-987D-4DAE-AFFB-B497D65DC1C5}" type="pres">
      <dgm:prSet presAssocID="{FAFE7DC6-BA74-4D55-9DEF-1F151B3050C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5DDC93-AC42-4BE7-8A3E-4A0931DDCBC9}" type="pres">
      <dgm:prSet presAssocID="{BF6CD8EA-A923-4BC6-BB83-92718825051F}" presName="spacer" presStyleCnt="0"/>
      <dgm:spPr/>
      <dgm:t>
        <a:bodyPr/>
        <a:lstStyle/>
        <a:p>
          <a:endParaRPr lang="ru-RU"/>
        </a:p>
      </dgm:t>
    </dgm:pt>
    <dgm:pt modelId="{3EBF7151-353E-4B91-B2A5-323BB52C15FC}" type="pres">
      <dgm:prSet presAssocID="{8BE39A9C-BEB6-4D8D-8D40-4B6D096E93E0}" presName="parentText" presStyleLbl="node1" presStyleIdx="2" presStyleCnt="3" custLinFactNeighborY="158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8FC332-D4FF-4349-91F8-1C1DF50BCCD3}" type="presOf" srcId="{FAFE7DC6-BA74-4D55-9DEF-1F151B3050C7}" destId="{1283A22D-987D-4DAE-AFFB-B497D65DC1C5}" srcOrd="0" destOrd="0" presId="urn:microsoft.com/office/officeart/2005/8/layout/vList2"/>
    <dgm:cxn modelId="{E59E4B81-0FA0-4760-A03F-D997E8B18917}" srcId="{42A59A53-06AA-46EF-B773-85B3621C80D5}" destId="{8BE39A9C-BEB6-4D8D-8D40-4B6D096E93E0}" srcOrd="2" destOrd="0" parTransId="{5EC6859E-F6C5-4F83-8B79-3B29AFAEF6A8}" sibTransId="{A5665056-171F-4CE0-8B4F-F17149943B1A}"/>
    <dgm:cxn modelId="{757D3343-9FB3-4207-8C77-C829B006E6F0}" type="presOf" srcId="{459EC9D4-967A-45D4-91F6-F84F113499C8}" destId="{8D7D4B58-0294-41F0-BD1E-DF761C0B7424}" srcOrd="0" destOrd="0" presId="urn:microsoft.com/office/officeart/2005/8/layout/vList2"/>
    <dgm:cxn modelId="{1A720EAF-625C-4623-9B7A-0786F0AEB6F0}" srcId="{42A59A53-06AA-46EF-B773-85B3621C80D5}" destId="{459EC9D4-967A-45D4-91F6-F84F113499C8}" srcOrd="0" destOrd="0" parTransId="{2E6EFBF6-FE31-4277-8AC9-BE058F822FBD}" sibTransId="{ADDADAF1-3B9A-4B70-A4B0-C510D8860F48}"/>
    <dgm:cxn modelId="{C6ECF004-6DDF-4C2D-8A39-31F6F6DF61E0}" type="presOf" srcId="{8BE39A9C-BEB6-4D8D-8D40-4B6D096E93E0}" destId="{3EBF7151-353E-4B91-B2A5-323BB52C15FC}" srcOrd="0" destOrd="0" presId="urn:microsoft.com/office/officeart/2005/8/layout/vList2"/>
    <dgm:cxn modelId="{644A4A7D-BAA2-468D-9EC3-827CF33EAEF0}" type="presOf" srcId="{42A59A53-06AA-46EF-B773-85B3621C80D5}" destId="{A1A73B88-79AB-45F1-B72B-3659E76C505F}" srcOrd="0" destOrd="0" presId="urn:microsoft.com/office/officeart/2005/8/layout/vList2"/>
    <dgm:cxn modelId="{5A7081A2-ACE9-4366-9FA6-DE0CB8CC8C37}" srcId="{42A59A53-06AA-46EF-B773-85B3621C80D5}" destId="{FAFE7DC6-BA74-4D55-9DEF-1F151B3050C7}" srcOrd="1" destOrd="0" parTransId="{5D6618E8-02FB-496F-887C-DBCB1F087CB9}" sibTransId="{BF6CD8EA-A923-4BC6-BB83-92718825051F}"/>
    <dgm:cxn modelId="{CBB1752A-089D-4AD0-B5B1-BBF3D363DCD4}" type="presParOf" srcId="{A1A73B88-79AB-45F1-B72B-3659E76C505F}" destId="{8D7D4B58-0294-41F0-BD1E-DF761C0B7424}" srcOrd="0" destOrd="0" presId="urn:microsoft.com/office/officeart/2005/8/layout/vList2"/>
    <dgm:cxn modelId="{D2CE83CC-EC69-4E57-90A9-9E32EF605EE4}" type="presParOf" srcId="{A1A73B88-79AB-45F1-B72B-3659E76C505F}" destId="{EC3F4A85-D605-40F8-A150-662D6F16E4FA}" srcOrd="1" destOrd="0" presId="urn:microsoft.com/office/officeart/2005/8/layout/vList2"/>
    <dgm:cxn modelId="{97F8BF9D-EBF6-4F41-B57B-CACE6301D4C0}" type="presParOf" srcId="{A1A73B88-79AB-45F1-B72B-3659E76C505F}" destId="{1283A22D-987D-4DAE-AFFB-B497D65DC1C5}" srcOrd="2" destOrd="0" presId="urn:microsoft.com/office/officeart/2005/8/layout/vList2"/>
    <dgm:cxn modelId="{68DBB083-4587-4FFC-AA39-BC59732FA2A4}" type="presParOf" srcId="{A1A73B88-79AB-45F1-B72B-3659E76C505F}" destId="{985DDC93-AC42-4BE7-8A3E-4A0931DDCBC9}" srcOrd="3" destOrd="0" presId="urn:microsoft.com/office/officeart/2005/8/layout/vList2"/>
    <dgm:cxn modelId="{916A0B6D-3606-4CCC-9955-06F7E6E2C381}" type="presParOf" srcId="{A1A73B88-79AB-45F1-B72B-3659E76C505F}" destId="{3EBF7151-353E-4B91-B2A5-323BB52C15F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99641F-2BE3-4344-A786-F0F3B65E960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5FBA3C-0E84-4FF7-A5B3-21258EC04A5E}">
      <dgm:prSet/>
      <dgm:spPr/>
      <dgm:t>
        <a:bodyPr/>
        <a:lstStyle/>
        <a:p>
          <a:pPr rtl="0"/>
          <a:r>
            <a:rPr lang="ru-RU" b="1" dirty="0" smtClean="0"/>
            <a:t>Для оценки индивидуальных достижений обучающихся</a:t>
          </a:r>
          <a:endParaRPr lang="ru-RU" b="1" dirty="0"/>
        </a:p>
      </dgm:t>
    </dgm:pt>
    <dgm:pt modelId="{B917F77D-1034-4EB8-A259-6A5718ED70DC}" type="parTrans" cxnId="{D3FFCE2A-CDFD-4077-811F-0126F07C0578}">
      <dgm:prSet/>
      <dgm:spPr/>
      <dgm:t>
        <a:bodyPr/>
        <a:lstStyle/>
        <a:p>
          <a:endParaRPr lang="ru-RU"/>
        </a:p>
      </dgm:t>
    </dgm:pt>
    <dgm:pt modelId="{6EC40915-A591-4689-9B4E-A70379642953}" type="sibTrans" cxnId="{D3FFCE2A-CDFD-4077-811F-0126F07C0578}">
      <dgm:prSet/>
      <dgm:spPr/>
      <dgm:t>
        <a:bodyPr/>
        <a:lstStyle/>
        <a:p>
          <a:endParaRPr lang="ru-RU"/>
        </a:p>
      </dgm:t>
    </dgm:pt>
    <dgm:pt modelId="{55F8BF33-D217-4739-8E64-111A8ABBFFA5}">
      <dgm:prSet/>
      <dgm:spPr/>
      <dgm:t>
        <a:bodyPr/>
        <a:lstStyle/>
        <a:p>
          <a:pPr rtl="0"/>
          <a:r>
            <a:rPr lang="ru-RU" b="1" dirty="0" smtClean="0"/>
            <a:t>Для оценки состояния региональной или муниципальной системы образования</a:t>
          </a:r>
          <a:endParaRPr lang="ru-RU" b="1" dirty="0"/>
        </a:p>
      </dgm:t>
    </dgm:pt>
    <dgm:pt modelId="{9CABDE11-EAF2-46FE-8EF1-FC203334E1AE}" type="parTrans" cxnId="{F1BB5FAA-EFD2-4B30-8488-8845D7911D2E}">
      <dgm:prSet/>
      <dgm:spPr/>
      <dgm:t>
        <a:bodyPr/>
        <a:lstStyle/>
        <a:p>
          <a:endParaRPr lang="ru-RU"/>
        </a:p>
      </dgm:t>
    </dgm:pt>
    <dgm:pt modelId="{331BFC71-450B-4C12-B011-67B09C82A2BA}" type="sibTrans" cxnId="{F1BB5FAA-EFD2-4B30-8488-8845D7911D2E}">
      <dgm:prSet/>
      <dgm:spPr/>
      <dgm:t>
        <a:bodyPr/>
        <a:lstStyle/>
        <a:p>
          <a:endParaRPr lang="ru-RU"/>
        </a:p>
      </dgm:t>
    </dgm:pt>
    <dgm:pt modelId="{E73232DA-7C68-43E4-A5D7-EA0DA19347A6}">
      <dgm:prSet/>
      <dgm:spPr/>
      <dgm:t>
        <a:bodyPr/>
        <a:lstStyle/>
        <a:p>
          <a:pPr rtl="0"/>
          <a:r>
            <a:rPr lang="ru-RU" b="1" dirty="0" smtClean="0"/>
            <a:t>Задания с кратким и развернутым ответом</a:t>
          </a:r>
          <a:endParaRPr lang="ru-RU" b="1" dirty="0"/>
        </a:p>
      </dgm:t>
    </dgm:pt>
    <dgm:pt modelId="{C822CCD0-99C7-4255-A98D-4DB6BE51B06E}" type="parTrans" cxnId="{660EBA53-48D4-45E4-A25E-5626291CEA74}">
      <dgm:prSet/>
      <dgm:spPr/>
      <dgm:t>
        <a:bodyPr/>
        <a:lstStyle/>
        <a:p>
          <a:endParaRPr lang="ru-RU"/>
        </a:p>
      </dgm:t>
    </dgm:pt>
    <dgm:pt modelId="{18F04D07-7CE1-499D-9351-6AAFF865A4DE}" type="sibTrans" cxnId="{660EBA53-48D4-45E4-A25E-5626291CEA74}">
      <dgm:prSet/>
      <dgm:spPr/>
      <dgm:t>
        <a:bodyPr/>
        <a:lstStyle/>
        <a:p>
          <a:endParaRPr lang="ru-RU"/>
        </a:p>
      </dgm:t>
    </dgm:pt>
    <dgm:pt modelId="{E2859416-8C82-43F8-A95E-402424EA7D62}" type="pres">
      <dgm:prSet presAssocID="{4099641F-2BE3-4344-A786-F0F3B65E96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788B9F-5F2E-462D-8133-C48B03EAEDC2}" type="pres">
      <dgm:prSet presAssocID="{845FBA3C-0E84-4FF7-A5B3-21258EC04A5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F05F3-B49C-47E7-8862-3F729548CEE3}" type="pres">
      <dgm:prSet presAssocID="{6EC40915-A591-4689-9B4E-A70379642953}" presName="spacer" presStyleCnt="0"/>
      <dgm:spPr/>
      <dgm:t>
        <a:bodyPr/>
        <a:lstStyle/>
        <a:p>
          <a:endParaRPr lang="ru-RU"/>
        </a:p>
      </dgm:t>
    </dgm:pt>
    <dgm:pt modelId="{724B87CC-FCC6-4F82-A7AB-CA2631406065}" type="pres">
      <dgm:prSet presAssocID="{55F8BF33-D217-4739-8E64-111A8ABBFFA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9BD174-5F49-4DA3-B0BD-21305A181D6F}" type="pres">
      <dgm:prSet presAssocID="{331BFC71-450B-4C12-B011-67B09C82A2BA}" presName="spacer" presStyleCnt="0"/>
      <dgm:spPr/>
      <dgm:t>
        <a:bodyPr/>
        <a:lstStyle/>
        <a:p>
          <a:endParaRPr lang="ru-RU"/>
        </a:p>
      </dgm:t>
    </dgm:pt>
    <dgm:pt modelId="{196C3920-5BD9-49D9-A2C2-4F983BA17903}" type="pres">
      <dgm:prSet presAssocID="{E73232DA-7C68-43E4-A5D7-EA0DA19347A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DB09CD-7DF0-471B-BD4D-0B7BC14316BF}" type="presOf" srcId="{E73232DA-7C68-43E4-A5D7-EA0DA19347A6}" destId="{196C3920-5BD9-49D9-A2C2-4F983BA17903}" srcOrd="0" destOrd="0" presId="urn:microsoft.com/office/officeart/2005/8/layout/vList2"/>
    <dgm:cxn modelId="{660EBA53-48D4-45E4-A25E-5626291CEA74}" srcId="{4099641F-2BE3-4344-A786-F0F3B65E9609}" destId="{E73232DA-7C68-43E4-A5D7-EA0DA19347A6}" srcOrd="2" destOrd="0" parTransId="{C822CCD0-99C7-4255-A98D-4DB6BE51B06E}" sibTransId="{18F04D07-7CE1-499D-9351-6AAFF865A4DE}"/>
    <dgm:cxn modelId="{E852D7DC-4824-4CD8-B661-AFA0C8436532}" type="presOf" srcId="{845FBA3C-0E84-4FF7-A5B3-21258EC04A5E}" destId="{12788B9F-5F2E-462D-8133-C48B03EAEDC2}" srcOrd="0" destOrd="0" presId="urn:microsoft.com/office/officeart/2005/8/layout/vList2"/>
    <dgm:cxn modelId="{D3FFCE2A-CDFD-4077-811F-0126F07C0578}" srcId="{4099641F-2BE3-4344-A786-F0F3B65E9609}" destId="{845FBA3C-0E84-4FF7-A5B3-21258EC04A5E}" srcOrd="0" destOrd="0" parTransId="{B917F77D-1034-4EB8-A259-6A5718ED70DC}" sibTransId="{6EC40915-A591-4689-9B4E-A70379642953}"/>
    <dgm:cxn modelId="{FB1ECE91-A3D7-4628-9656-2D06DC8B8DF7}" type="presOf" srcId="{55F8BF33-D217-4739-8E64-111A8ABBFFA5}" destId="{724B87CC-FCC6-4F82-A7AB-CA2631406065}" srcOrd="0" destOrd="0" presId="urn:microsoft.com/office/officeart/2005/8/layout/vList2"/>
    <dgm:cxn modelId="{71923BEF-A0BE-4B37-BDBF-88D7317C8B96}" type="presOf" srcId="{4099641F-2BE3-4344-A786-F0F3B65E9609}" destId="{E2859416-8C82-43F8-A95E-402424EA7D62}" srcOrd="0" destOrd="0" presId="urn:microsoft.com/office/officeart/2005/8/layout/vList2"/>
    <dgm:cxn modelId="{F1BB5FAA-EFD2-4B30-8488-8845D7911D2E}" srcId="{4099641F-2BE3-4344-A786-F0F3B65E9609}" destId="{55F8BF33-D217-4739-8E64-111A8ABBFFA5}" srcOrd="1" destOrd="0" parTransId="{9CABDE11-EAF2-46FE-8EF1-FC203334E1AE}" sibTransId="{331BFC71-450B-4C12-B011-67B09C82A2BA}"/>
    <dgm:cxn modelId="{C54CDAB3-4F6D-4CE1-B888-CFD4A1F695EF}" type="presParOf" srcId="{E2859416-8C82-43F8-A95E-402424EA7D62}" destId="{12788B9F-5F2E-462D-8133-C48B03EAEDC2}" srcOrd="0" destOrd="0" presId="urn:microsoft.com/office/officeart/2005/8/layout/vList2"/>
    <dgm:cxn modelId="{925FC71A-2203-4156-98F9-4F8D97667024}" type="presParOf" srcId="{E2859416-8C82-43F8-A95E-402424EA7D62}" destId="{1B9F05F3-B49C-47E7-8862-3F729548CEE3}" srcOrd="1" destOrd="0" presId="urn:microsoft.com/office/officeart/2005/8/layout/vList2"/>
    <dgm:cxn modelId="{68881D2E-BFEF-437A-9162-B4D2616D32F3}" type="presParOf" srcId="{E2859416-8C82-43F8-A95E-402424EA7D62}" destId="{724B87CC-FCC6-4F82-A7AB-CA2631406065}" srcOrd="2" destOrd="0" presId="urn:microsoft.com/office/officeart/2005/8/layout/vList2"/>
    <dgm:cxn modelId="{069CC96C-CAE3-44FF-A78A-AE14BA5E14C9}" type="presParOf" srcId="{E2859416-8C82-43F8-A95E-402424EA7D62}" destId="{219BD174-5F49-4DA3-B0BD-21305A181D6F}" srcOrd="3" destOrd="0" presId="urn:microsoft.com/office/officeart/2005/8/layout/vList2"/>
    <dgm:cxn modelId="{05CBE10E-118A-4C50-9C36-A2E7D2017EDA}" type="presParOf" srcId="{E2859416-8C82-43F8-A95E-402424EA7D62}" destId="{196C3920-5BD9-49D9-A2C2-4F983BA1790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66EC3B-D7F4-4A3F-9ACE-C1089E6D88D9}" type="doc">
      <dgm:prSet loTypeId="urn:microsoft.com/office/officeart/2005/8/layout/list1" loCatId="list" qsTypeId="urn:microsoft.com/office/officeart/2005/8/quickstyle/3d4" qsCatId="3D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47EDF921-9B3A-491A-B16E-6AEF1C01E868}">
      <dgm:prSet custT="1"/>
      <dgm:spPr/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Добавлен кодификатор заданий</a:t>
          </a:r>
        </a:p>
      </dgm:t>
    </dgm:pt>
    <dgm:pt modelId="{3819CCBA-0322-4F31-9533-BEAFC6D6BE4C}" type="parTrans" cxnId="{C39CF804-B755-4AF9-B06D-C2051B9BC0D9}">
      <dgm:prSet/>
      <dgm:spPr/>
      <dgm:t>
        <a:bodyPr/>
        <a:lstStyle/>
        <a:p>
          <a:endParaRPr lang="ru-RU"/>
        </a:p>
      </dgm:t>
    </dgm:pt>
    <dgm:pt modelId="{307A66F8-EFC3-4C1F-8050-9362545D0BC6}" type="sibTrans" cxnId="{C39CF804-B755-4AF9-B06D-C2051B9BC0D9}">
      <dgm:prSet/>
      <dgm:spPr/>
      <dgm:t>
        <a:bodyPr/>
        <a:lstStyle/>
        <a:p>
          <a:endParaRPr lang="ru-RU"/>
        </a:p>
      </dgm:t>
    </dgm:pt>
    <dgm:pt modelId="{AC3C68A0-C3F2-42A9-9DE0-51E559DE3F9D}">
      <dgm:prSet custT="1"/>
      <dgm:spPr/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Включены задания с углубленным содержательным компонентом</a:t>
          </a:r>
        </a:p>
      </dgm:t>
    </dgm:pt>
    <dgm:pt modelId="{F58C9349-CDFD-4317-BF67-F318FC0EBBBB}" type="parTrans" cxnId="{308C557F-6B1A-4983-BDFD-5ECC9B745744}">
      <dgm:prSet/>
      <dgm:spPr/>
      <dgm:t>
        <a:bodyPr/>
        <a:lstStyle/>
        <a:p>
          <a:endParaRPr lang="ru-RU"/>
        </a:p>
      </dgm:t>
    </dgm:pt>
    <dgm:pt modelId="{282A2FA1-59A1-4B8D-8499-3F63D0C1A0D9}" type="sibTrans" cxnId="{308C557F-6B1A-4983-BDFD-5ECC9B745744}">
      <dgm:prSet/>
      <dgm:spPr/>
      <dgm:t>
        <a:bodyPr/>
        <a:lstStyle/>
        <a:p>
          <a:endParaRPr lang="ru-RU"/>
        </a:p>
      </dgm:t>
    </dgm:pt>
    <dgm:pt modelId="{6339853D-9898-45F0-B329-3A802270664D}">
      <dgm:prSet custT="1"/>
      <dgm:spPr/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Модернизированы особенности заполнения бланков</a:t>
          </a:r>
        </a:p>
      </dgm:t>
    </dgm:pt>
    <dgm:pt modelId="{C1F0EFE1-7E56-46C6-BA96-6B5C5228613E}" type="parTrans" cxnId="{D5CE123F-594D-4B29-91CD-B4557E78E7A9}">
      <dgm:prSet/>
      <dgm:spPr/>
      <dgm:t>
        <a:bodyPr/>
        <a:lstStyle/>
        <a:p>
          <a:endParaRPr lang="ru-RU"/>
        </a:p>
      </dgm:t>
    </dgm:pt>
    <dgm:pt modelId="{B182DF49-66AD-44EB-BFB1-40CF92F10F59}" type="sibTrans" cxnId="{D5CE123F-594D-4B29-91CD-B4557E78E7A9}">
      <dgm:prSet/>
      <dgm:spPr/>
      <dgm:t>
        <a:bodyPr/>
        <a:lstStyle/>
        <a:p>
          <a:endParaRPr lang="ru-RU"/>
        </a:p>
      </dgm:t>
    </dgm:pt>
    <dgm:pt modelId="{1EC6900D-D6E4-4C84-8E6E-9C6322AE3EE2}" type="pres">
      <dgm:prSet presAssocID="{4A66EC3B-D7F4-4A3F-9ACE-C1089E6D88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9285B4-351C-4DDC-9FDC-075593624942}" type="pres">
      <dgm:prSet presAssocID="{47EDF921-9B3A-491A-B16E-6AEF1C01E868}" presName="parentLin" presStyleCnt="0"/>
      <dgm:spPr/>
    </dgm:pt>
    <dgm:pt modelId="{A49694C9-CB26-4ED8-973D-97287D25535C}" type="pres">
      <dgm:prSet presAssocID="{47EDF921-9B3A-491A-B16E-6AEF1C01E86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2C7579E-03EF-428E-BE84-E209648ECACD}" type="pres">
      <dgm:prSet presAssocID="{47EDF921-9B3A-491A-B16E-6AEF1C01E868}" presName="parentText" presStyleLbl="node1" presStyleIdx="0" presStyleCnt="3" custScaleX="129560" custScaleY="620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F786C4-4E83-41BF-98A7-C1BCC1D88EDF}" type="pres">
      <dgm:prSet presAssocID="{47EDF921-9B3A-491A-B16E-6AEF1C01E868}" presName="negativeSpace" presStyleCnt="0"/>
      <dgm:spPr/>
    </dgm:pt>
    <dgm:pt modelId="{E4E18B36-94FE-43AE-9C57-F4252B0F5614}" type="pres">
      <dgm:prSet presAssocID="{47EDF921-9B3A-491A-B16E-6AEF1C01E868}" presName="childText" presStyleLbl="conFgAcc1" presStyleIdx="0" presStyleCnt="3" custScaleY="69677">
        <dgm:presLayoutVars>
          <dgm:bulletEnabled val="1"/>
        </dgm:presLayoutVars>
      </dgm:prSet>
      <dgm:spPr/>
    </dgm:pt>
    <dgm:pt modelId="{70950FA8-6374-47FD-9875-4ACA7212580E}" type="pres">
      <dgm:prSet presAssocID="{307A66F8-EFC3-4C1F-8050-9362545D0BC6}" presName="spaceBetweenRectangles" presStyleCnt="0"/>
      <dgm:spPr/>
    </dgm:pt>
    <dgm:pt modelId="{2239A788-35B8-49BE-98CA-86F73CD3EB3E}" type="pres">
      <dgm:prSet presAssocID="{AC3C68A0-C3F2-42A9-9DE0-51E559DE3F9D}" presName="parentLin" presStyleCnt="0"/>
      <dgm:spPr/>
    </dgm:pt>
    <dgm:pt modelId="{5CC3ECF1-B0E7-49CB-9B1D-3E835800B022}" type="pres">
      <dgm:prSet presAssocID="{AC3C68A0-C3F2-42A9-9DE0-51E559DE3F9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E6EC2CC-60F1-4356-B1E1-FF1F70CB287F}" type="pres">
      <dgm:prSet presAssocID="{AC3C68A0-C3F2-42A9-9DE0-51E559DE3F9D}" presName="parentText" presStyleLbl="node1" presStyleIdx="1" presStyleCnt="3" custScaleX="129560" custScaleY="620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58153-1988-4B2B-A792-DCB648141042}" type="pres">
      <dgm:prSet presAssocID="{AC3C68A0-C3F2-42A9-9DE0-51E559DE3F9D}" presName="negativeSpace" presStyleCnt="0"/>
      <dgm:spPr/>
    </dgm:pt>
    <dgm:pt modelId="{48F3F398-BB7A-4C71-9B68-8E4E340A87B8}" type="pres">
      <dgm:prSet presAssocID="{AC3C68A0-C3F2-42A9-9DE0-51E559DE3F9D}" presName="childText" presStyleLbl="conFgAcc1" presStyleIdx="1" presStyleCnt="3" custScaleY="69677">
        <dgm:presLayoutVars>
          <dgm:bulletEnabled val="1"/>
        </dgm:presLayoutVars>
      </dgm:prSet>
      <dgm:spPr/>
    </dgm:pt>
    <dgm:pt modelId="{15D26815-4278-4191-A0C8-2BF0189CD9CC}" type="pres">
      <dgm:prSet presAssocID="{282A2FA1-59A1-4B8D-8499-3F63D0C1A0D9}" presName="spaceBetweenRectangles" presStyleCnt="0"/>
      <dgm:spPr/>
    </dgm:pt>
    <dgm:pt modelId="{06CB3108-FD47-43E1-A8ED-DD11892495D4}" type="pres">
      <dgm:prSet presAssocID="{6339853D-9898-45F0-B329-3A802270664D}" presName="parentLin" presStyleCnt="0"/>
      <dgm:spPr/>
    </dgm:pt>
    <dgm:pt modelId="{D225C0DA-9412-432B-80AC-AD8A54EE944C}" type="pres">
      <dgm:prSet presAssocID="{6339853D-9898-45F0-B329-3A802270664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85CC3EB6-C55F-4F19-97F1-375E6DF059DE}" type="pres">
      <dgm:prSet presAssocID="{6339853D-9898-45F0-B329-3A802270664D}" presName="parentText" presStyleLbl="node1" presStyleIdx="2" presStyleCnt="3" custScaleX="129560" custScaleY="620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289AB-8856-48B9-BF7D-BD19770538A4}" type="pres">
      <dgm:prSet presAssocID="{6339853D-9898-45F0-B329-3A802270664D}" presName="negativeSpace" presStyleCnt="0"/>
      <dgm:spPr/>
    </dgm:pt>
    <dgm:pt modelId="{51F40323-144E-4727-87F6-CDCF5A8D5C5A}" type="pres">
      <dgm:prSet presAssocID="{6339853D-9898-45F0-B329-3A802270664D}" presName="childText" presStyleLbl="conFgAcc1" presStyleIdx="2" presStyleCnt="3" custScaleY="69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2EBFA0-2B26-4AD7-9892-9B6A1758A760}" type="presOf" srcId="{6339853D-9898-45F0-B329-3A802270664D}" destId="{85CC3EB6-C55F-4F19-97F1-375E6DF059DE}" srcOrd="1" destOrd="0" presId="urn:microsoft.com/office/officeart/2005/8/layout/list1"/>
    <dgm:cxn modelId="{308C557F-6B1A-4983-BDFD-5ECC9B745744}" srcId="{4A66EC3B-D7F4-4A3F-9ACE-C1089E6D88D9}" destId="{AC3C68A0-C3F2-42A9-9DE0-51E559DE3F9D}" srcOrd="1" destOrd="0" parTransId="{F58C9349-CDFD-4317-BF67-F318FC0EBBBB}" sibTransId="{282A2FA1-59A1-4B8D-8499-3F63D0C1A0D9}"/>
    <dgm:cxn modelId="{D5CE123F-594D-4B29-91CD-B4557E78E7A9}" srcId="{4A66EC3B-D7F4-4A3F-9ACE-C1089E6D88D9}" destId="{6339853D-9898-45F0-B329-3A802270664D}" srcOrd="2" destOrd="0" parTransId="{C1F0EFE1-7E56-46C6-BA96-6B5C5228613E}" sibTransId="{B182DF49-66AD-44EB-BFB1-40CF92F10F59}"/>
    <dgm:cxn modelId="{853C5B18-8013-4887-98AD-135CDAF6EA15}" type="presOf" srcId="{6339853D-9898-45F0-B329-3A802270664D}" destId="{D225C0DA-9412-432B-80AC-AD8A54EE944C}" srcOrd="0" destOrd="0" presId="urn:microsoft.com/office/officeart/2005/8/layout/list1"/>
    <dgm:cxn modelId="{25F9BC72-447C-4E7F-9FD0-75067F3D6139}" type="presOf" srcId="{AC3C68A0-C3F2-42A9-9DE0-51E559DE3F9D}" destId="{4E6EC2CC-60F1-4356-B1E1-FF1F70CB287F}" srcOrd="1" destOrd="0" presId="urn:microsoft.com/office/officeart/2005/8/layout/list1"/>
    <dgm:cxn modelId="{A86291DC-D287-41A0-8E03-EECA020FA5F1}" type="presOf" srcId="{47EDF921-9B3A-491A-B16E-6AEF1C01E868}" destId="{A49694C9-CB26-4ED8-973D-97287D25535C}" srcOrd="0" destOrd="0" presId="urn:microsoft.com/office/officeart/2005/8/layout/list1"/>
    <dgm:cxn modelId="{74511A1E-C486-469B-9799-A6409B3ABCDE}" type="presOf" srcId="{4A66EC3B-D7F4-4A3F-9ACE-C1089E6D88D9}" destId="{1EC6900D-D6E4-4C84-8E6E-9C6322AE3EE2}" srcOrd="0" destOrd="0" presId="urn:microsoft.com/office/officeart/2005/8/layout/list1"/>
    <dgm:cxn modelId="{7F903563-A054-4760-813F-19B1B10D3E6B}" type="presOf" srcId="{47EDF921-9B3A-491A-B16E-6AEF1C01E868}" destId="{C2C7579E-03EF-428E-BE84-E209648ECACD}" srcOrd="1" destOrd="0" presId="urn:microsoft.com/office/officeart/2005/8/layout/list1"/>
    <dgm:cxn modelId="{C39CF804-B755-4AF9-B06D-C2051B9BC0D9}" srcId="{4A66EC3B-D7F4-4A3F-9ACE-C1089E6D88D9}" destId="{47EDF921-9B3A-491A-B16E-6AEF1C01E868}" srcOrd="0" destOrd="0" parTransId="{3819CCBA-0322-4F31-9533-BEAFC6D6BE4C}" sibTransId="{307A66F8-EFC3-4C1F-8050-9362545D0BC6}"/>
    <dgm:cxn modelId="{7981ED67-5A95-40E1-AF4E-A7AC4FE3E2A5}" type="presOf" srcId="{AC3C68A0-C3F2-42A9-9DE0-51E559DE3F9D}" destId="{5CC3ECF1-B0E7-49CB-9B1D-3E835800B022}" srcOrd="0" destOrd="0" presId="urn:microsoft.com/office/officeart/2005/8/layout/list1"/>
    <dgm:cxn modelId="{55B546C2-CA11-4831-93CF-F9340A54686E}" type="presParOf" srcId="{1EC6900D-D6E4-4C84-8E6E-9C6322AE3EE2}" destId="{F09285B4-351C-4DDC-9FDC-075593624942}" srcOrd="0" destOrd="0" presId="urn:microsoft.com/office/officeart/2005/8/layout/list1"/>
    <dgm:cxn modelId="{21C0561A-53FE-4D0C-B5B2-E052A2198456}" type="presParOf" srcId="{F09285B4-351C-4DDC-9FDC-075593624942}" destId="{A49694C9-CB26-4ED8-973D-97287D25535C}" srcOrd="0" destOrd="0" presId="urn:microsoft.com/office/officeart/2005/8/layout/list1"/>
    <dgm:cxn modelId="{29D45E16-A956-456F-A553-46E2F73E63EF}" type="presParOf" srcId="{F09285B4-351C-4DDC-9FDC-075593624942}" destId="{C2C7579E-03EF-428E-BE84-E209648ECACD}" srcOrd="1" destOrd="0" presId="urn:microsoft.com/office/officeart/2005/8/layout/list1"/>
    <dgm:cxn modelId="{F377AA48-7DA7-4767-A29E-040B6DDC39D4}" type="presParOf" srcId="{1EC6900D-D6E4-4C84-8E6E-9C6322AE3EE2}" destId="{76F786C4-4E83-41BF-98A7-C1BCC1D88EDF}" srcOrd="1" destOrd="0" presId="urn:microsoft.com/office/officeart/2005/8/layout/list1"/>
    <dgm:cxn modelId="{871225E0-627C-44CE-909D-70B6A87199DD}" type="presParOf" srcId="{1EC6900D-D6E4-4C84-8E6E-9C6322AE3EE2}" destId="{E4E18B36-94FE-43AE-9C57-F4252B0F5614}" srcOrd="2" destOrd="0" presId="urn:microsoft.com/office/officeart/2005/8/layout/list1"/>
    <dgm:cxn modelId="{AB3D785F-8D20-4C73-ADAC-4DCA0F0B1F67}" type="presParOf" srcId="{1EC6900D-D6E4-4C84-8E6E-9C6322AE3EE2}" destId="{70950FA8-6374-47FD-9875-4ACA7212580E}" srcOrd="3" destOrd="0" presId="urn:microsoft.com/office/officeart/2005/8/layout/list1"/>
    <dgm:cxn modelId="{5C247F45-68C8-49B4-BD1F-B01C01216F3B}" type="presParOf" srcId="{1EC6900D-D6E4-4C84-8E6E-9C6322AE3EE2}" destId="{2239A788-35B8-49BE-98CA-86F73CD3EB3E}" srcOrd="4" destOrd="0" presId="urn:microsoft.com/office/officeart/2005/8/layout/list1"/>
    <dgm:cxn modelId="{0C328EC6-A054-44B3-AADD-02D1107F9979}" type="presParOf" srcId="{2239A788-35B8-49BE-98CA-86F73CD3EB3E}" destId="{5CC3ECF1-B0E7-49CB-9B1D-3E835800B022}" srcOrd="0" destOrd="0" presId="urn:microsoft.com/office/officeart/2005/8/layout/list1"/>
    <dgm:cxn modelId="{AF4BBD42-69A5-448E-9783-D57E202EA6E5}" type="presParOf" srcId="{2239A788-35B8-49BE-98CA-86F73CD3EB3E}" destId="{4E6EC2CC-60F1-4356-B1E1-FF1F70CB287F}" srcOrd="1" destOrd="0" presId="urn:microsoft.com/office/officeart/2005/8/layout/list1"/>
    <dgm:cxn modelId="{0A5EA0CF-F091-41E3-939C-B501467EFA20}" type="presParOf" srcId="{1EC6900D-D6E4-4C84-8E6E-9C6322AE3EE2}" destId="{C5158153-1988-4B2B-A792-DCB648141042}" srcOrd="5" destOrd="0" presId="urn:microsoft.com/office/officeart/2005/8/layout/list1"/>
    <dgm:cxn modelId="{B0C07F20-9417-474C-9225-205E8CD8AEC7}" type="presParOf" srcId="{1EC6900D-D6E4-4C84-8E6E-9C6322AE3EE2}" destId="{48F3F398-BB7A-4C71-9B68-8E4E340A87B8}" srcOrd="6" destOrd="0" presId="urn:microsoft.com/office/officeart/2005/8/layout/list1"/>
    <dgm:cxn modelId="{D4D97BAE-6D6E-497A-9741-55956F4D2032}" type="presParOf" srcId="{1EC6900D-D6E4-4C84-8E6E-9C6322AE3EE2}" destId="{15D26815-4278-4191-A0C8-2BF0189CD9CC}" srcOrd="7" destOrd="0" presId="urn:microsoft.com/office/officeart/2005/8/layout/list1"/>
    <dgm:cxn modelId="{99E09074-3A05-4EBE-A840-C84745FC3E50}" type="presParOf" srcId="{1EC6900D-D6E4-4C84-8E6E-9C6322AE3EE2}" destId="{06CB3108-FD47-43E1-A8ED-DD11892495D4}" srcOrd="8" destOrd="0" presId="urn:microsoft.com/office/officeart/2005/8/layout/list1"/>
    <dgm:cxn modelId="{2BF27A25-49CC-48E9-8F83-40E0B31ED574}" type="presParOf" srcId="{06CB3108-FD47-43E1-A8ED-DD11892495D4}" destId="{D225C0DA-9412-432B-80AC-AD8A54EE944C}" srcOrd="0" destOrd="0" presId="urn:microsoft.com/office/officeart/2005/8/layout/list1"/>
    <dgm:cxn modelId="{C2D3FC90-0D55-4C41-9DE7-2E3B49320D1E}" type="presParOf" srcId="{06CB3108-FD47-43E1-A8ED-DD11892495D4}" destId="{85CC3EB6-C55F-4F19-97F1-375E6DF059DE}" srcOrd="1" destOrd="0" presId="urn:microsoft.com/office/officeart/2005/8/layout/list1"/>
    <dgm:cxn modelId="{699E5C53-A244-4B9D-9455-3A27E6F8687E}" type="presParOf" srcId="{1EC6900D-D6E4-4C84-8E6E-9C6322AE3EE2}" destId="{CD4289AB-8856-48B9-BF7D-BD19770538A4}" srcOrd="9" destOrd="0" presId="urn:microsoft.com/office/officeart/2005/8/layout/list1"/>
    <dgm:cxn modelId="{5E9C5B39-9306-47C8-B67F-C30E7E6F75E7}" type="presParOf" srcId="{1EC6900D-D6E4-4C84-8E6E-9C6322AE3EE2}" destId="{51F40323-144E-4727-87F6-CDCF5A8D5C5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66EC3B-D7F4-4A3F-9ACE-C1089E6D88D9}" type="doc">
      <dgm:prSet loTypeId="urn:microsoft.com/office/officeart/2005/8/layout/list1" loCatId="list" qsTypeId="urn:microsoft.com/office/officeart/2005/8/quickstyle/3d4" qsCatId="3D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1AF55A6E-57A1-4428-BC94-F7308D03428A}">
      <dgm:prSet phldrT="[Текст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 smtClean="0"/>
            <a:t>Обеспечение возможности создания риск-ориентированной модели контроля качества образования</a:t>
          </a:r>
        </a:p>
      </dgm:t>
    </dgm:pt>
    <dgm:pt modelId="{99C67F5C-DCB4-4F46-83C7-6779CF83D2B9}" type="parTrans" cxnId="{4CE2C1EC-3661-4C89-89C3-C5C219A03A09}">
      <dgm:prSet/>
      <dgm:spPr/>
      <dgm:t>
        <a:bodyPr/>
        <a:lstStyle/>
        <a:p>
          <a:endParaRPr lang="ru-RU"/>
        </a:p>
      </dgm:t>
    </dgm:pt>
    <dgm:pt modelId="{0BB66FE0-A5A0-4566-B389-5368F8FB6268}" type="sibTrans" cxnId="{4CE2C1EC-3661-4C89-89C3-C5C219A03A09}">
      <dgm:prSet/>
      <dgm:spPr/>
      <dgm:t>
        <a:bodyPr/>
        <a:lstStyle/>
        <a:p>
          <a:endParaRPr lang="ru-RU"/>
        </a:p>
      </dgm:t>
    </dgm:pt>
    <dgm:pt modelId="{3E78CD96-8F81-4AD2-B969-66C68E20DC85}">
      <dgm:prSet phldrT="[Текст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 smtClean="0"/>
            <a:t>Использование результатов за три предшествующих года</a:t>
          </a:r>
        </a:p>
      </dgm:t>
    </dgm:pt>
    <dgm:pt modelId="{A50D37F7-E655-49A2-B34B-056F2ED914C5}" type="parTrans" cxnId="{3ADDD870-B7F4-4606-B82D-5A7926D4D34D}">
      <dgm:prSet/>
      <dgm:spPr/>
      <dgm:t>
        <a:bodyPr/>
        <a:lstStyle/>
        <a:p>
          <a:endParaRPr lang="ru-RU"/>
        </a:p>
      </dgm:t>
    </dgm:pt>
    <dgm:pt modelId="{5DD85C2D-8123-4AF5-9A09-4908152B9E45}" type="sibTrans" cxnId="{3ADDD870-B7F4-4606-B82D-5A7926D4D34D}">
      <dgm:prSet/>
      <dgm:spPr/>
      <dgm:t>
        <a:bodyPr/>
        <a:lstStyle/>
        <a:p>
          <a:endParaRPr lang="ru-RU"/>
        </a:p>
      </dgm:t>
    </dgm:pt>
    <dgm:pt modelId="{ED00B51D-9364-43BD-99FE-F33C0FCE94EC}">
      <dgm:prSet phldrT="[Текст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 smtClean="0"/>
            <a:t>Комплексный анализ качества образования</a:t>
          </a:r>
        </a:p>
      </dgm:t>
    </dgm:pt>
    <dgm:pt modelId="{12343CA0-8692-4755-883C-CE192B2E4D50}" type="parTrans" cxnId="{45927A64-E203-435E-B3A9-621B79C44BA9}">
      <dgm:prSet/>
      <dgm:spPr/>
      <dgm:t>
        <a:bodyPr/>
        <a:lstStyle/>
        <a:p>
          <a:endParaRPr lang="ru-RU"/>
        </a:p>
      </dgm:t>
    </dgm:pt>
    <dgm:pt modelId="{82FE76C5-CD32-495A-9744-760215D450AF}" type="sibTrans" cxnId="{45927A64-E203-435E-B3A9-621B79C44BA9}">
      <dgm:prSet/>
      <dgm:spPr/>
      <dgm:t>
        <a:bodyPr/>
        <a:lstStyle/>
        <a:p>
          <a:endParaRPr lang="ru-RU"/>
        </a:p>
      </dgm:t>
    </dgm:pt>
    <dgm:pt modelId="{28BA3CDC-9860-4978-B9B0-12CE739CEFB0}">
      <dgm:prSet phldrT="[Текст]" custT="1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sz="2200" dirty="0" smtClean="0"/>
            <a:t>Бонусная программа ФИОКО</a:t>
          </a:r>
        </a:p>
      </dgm:t>
    </dgm:pt>
    <dgm:pt modelId="{F57AEBBD-7ADF-4DA4-8A15-94CE927AD922}" type="parTrans" cxnId="{219F7775-7CF3-4371-A337-7EEEDB61D4E8}">
      <dgm:prSet/>
      <dgm:spPr/>
      <dgm:t>
        <a:bodyPr/>
        <a:lstStyle/>
        <a:p>
          <a:endParaRPr lang="ru-RU"/>
        </a:p>
      </dgm:t>
    </dgm:pt>
    <dgm:pt modelId="{CD6929EE-24E9-40D1-8770-E2E0E9ADAA9B}" type="sibTrans" cxnId="{219F7775-7CF3-4371-A337-7EEEDB61D4E8}">
      <dgm:prSet/>
      <dgm:spPr/>
      <dgm:t>
        <a:bodyPr/>
        <a:lstStyle/>
        <a:p>
          <a:endParaRPr lang="ru-RU"/>
        </a:p>
      </dgm:t>
    </dgm:pt>
    <dgm:pt modelId="{1EC6900D-D6E4-4C84-8E6E-9C6322AE3EE2}" type="pres">
      <dgm:prSet presAssocID="{4A66EC3B-D7F4-4A3F-9ACE-C1089E6D88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312411-C030-41D4-9A81-8A4835C1DF42}" type="pres">
      <dgm:prSet presAssocID="{1AF55A6E-57A1-4428-BC94-F7308D03428A}" presName="parentLin" presStyleCnt="0"/>
      <dgm:spPr/>
    </dgm:pt>
    <dgm:pt modelId="{816261D8-88BD-41F5-B167-84DBBE930926}" type="pres">
      <dgm:prSet presAssocID="{1AF55A6E-57A1-4428-BC94-F7308D03428A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763058B1-0C4D-47D5-80D9-BB8A74CC7E4C}" type="pres">
      <dgm:prSet presAssocID="{1AF55A6E-57A1-4428-BC94-F7308D03428A}" presName="parentText" presStyleLbl="node1" presStyleIdx="0" presStyleCnt="4" custScaleX="139150" custScaleY="92580" custLinFactNeighborX="-61164" custLinFactNeighborY="67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E0D80D-3E7D-4AF7-8BFE-F24E090C7E26}" type="pres">
      <dgm:prSet presAssocID="{1AF55A6E-57A1-4428-BC94-F7308D03428A}" presName="negativeSpace" presStyleCnt="0"/>
      <dgm:spPr/>
    </dgm:pt>
    <dgm:pt modelId="{BBE5ECC7-45A1-41F3-8528-601DC081DD2C}" type="pres">
      <dgm:prSet presAssocID="{1AF55A6E-57A1-4428-BC94-F7308D03428A}" presName="childText" presStyleLbl="conFgAcc1" presStyleIdx="0" presStyleCnt="4" custFlipVert="1" custScaleY="102006">
        <dgm:presLayoutVars>
          <dgm:bulletEnabled val="1"/>
        </dgm:presLayoutVars>
      </dgm:prSet>
      <dgm:spPr/>
    </dgm:pt>
    <dgm:pt modelId="{CBCA7702-0BA2-47D1-B02E-402B83A8DA6A}" type="pres">
      <dgm:prSet presAssocID="{0BB66FE0-A5A0-4566-B389-5368F8FB6268}" presName="spaceBetweenRectangles" presStyleCnt="0"/>
      <dgm:spPr/>
    </dgm:pt>
    <dgm:pt modelId="{24A78E1A-9BCB-468B-9FE2-DF3B3BEAD2C8}" type="pres">
      <dgm:prSet presAssocID="{3E78CD96-8F81-4AD2-B969-66C68E20DC85}" presName="parentLin" presStyleCnt="0"/>
      <dgm:spPr/>
    </dgm:pt>
    <dgm:pt modelId="{D4A15740-CCD4-44C5-B9DD-426087E1AAEF}" type="pres">
      <dgm:prSet presAssocID="{3E78CD96-8F81-4AD2-B969-66C68E20DC8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EF27FFF-3619-430B-A59B-CA1D47A5AE62}" type="pres">
      <dgm:prSet presAssocID="{3E78CD96-8F81-4AD2-B969-66C68E20DC85}" presName="parentText" presStyleLbl="node1" presStyleIdx="1" presStyleCnt="4" custScaleX="135140" custScaleY="103300" custLinFactNeighborX="-50212" custLinFactNeighborY="1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966B7E-34CD-4516-A5E8-260A3184EBE3}" type="pres">
      <dgm:prSet presAssocID="{3E78CD96-8F81-4AD2-B969-66C68E20DC85}" presName="negativeSpace" presStyleCnt="0"/>
      <dgm:spPr/>
    </dgm:pt>
    <dgm:pt modelId="{8DD7A142-5BD9-4C33-9692-032356E39640}" type="pres">
      <dgm:prSet presAssocID="{3E78CD96-8F81-4AD2-B969-66C68E20DC85}" presName="childText" presStyleLbl="conFgAcc1" presStyleIdx="1" presStyleCnt="4">
        <dgm:presLayoutVars>
          <dgm:bulletEnabled val="1"/>
        </dgm:presLayoutVars>
      </dgm:prSet>
      <dgm:spPr/>
    </dgm:pt>
    <dgm:pt modelId="{AFA3D397-30A9-4213-B9D1-11A757D0C103}" type="pres">
      <dgm:prSet presAssocID="{5DD85C2D-8123-4AF5-9A09-4908152B9E45}" presName="spaceBetweenRectangles" presStyleCnt="0"/>
      <dgm:spPr/>
    </dgm:pt>
    <dgm:pt modelId="{1F7611AF-60C8-4C3A-ADC0-0D8C6D3053C1}" type="pres">
      <dgm:prSet presAssocID="{ED00B51D-9364-43BD-99FE-F33C0FCE94EC}" presName="parentLin" presStyleCnt="0"/>
      <dgm:spPr/>
    </dgm:pt>
    <dgm:pt modelId="{BA6D882D-7B6D-4586-BF39-4D48F38D0A59}" type="pres">
      <dgm:prSet presAssocID="{ED00B51D-9364-43BD-99FE-F33C0FCE94EC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2D381E70-D836-47C4-BBD8-07F138B1633B}" type="pres">
      <dgm:prSet presAssocID="{ED00B51D-9364-43BD-99FE-F33C0FCE94EC}" presName="parentText" presStyleLbl="node1" presStyleIdx="2" presStyleCnt="4" custScaleX="135214" custScaleY="106857" custLinFactNeighborX="-46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B3DC89-F89F-4A59-94EC-CA0CFB720387}" type="pres">
      <dgm:prSet presAssocID="{ED00B51D-9364-43BD-99FE-F33C0FCE94EC}" presName="negativeSpace" presStyleCnt="0"/>
      <dgm:spPr/>
    </dgm:pt>
    <dgm:pt modelId="{649519CE-3252-478A-90CD-701BA2F8B5B8}" type="pres">
      <dgm:prSet presAssocID="{ED00B51D-9364-43BD-99FE-F33C0FCE94EC}" presName="childText" presStyleLbl="conFgAcc1" presStyleIdx="2" presStyleCnt="4">
        <dgm:presLayoutVars>
          <dgm:bulletEnabled val="1"/>
        </dgm:presLayoutVars>
      </dgm:prSet>
      <dgm:spPr/>
    </dgm:pt>
    <dgm:pt modelId="{D097490C-1079-4599-B3C4-55BC8919C817}" type="pres">
      <dgm:prSet presAssocID="{82FE76C5-CD32-495A-9744-760215D450AF}" presName="spaceBetweenRectangles" presStyleCnt="0"/>
      <dgm:spPr/>
    </dgm:pt>
    <dgm:pt modelId="{A563EE99-5E39-4A7A-823B-2478D803E2D2}" type="pres">
      <dgm:prSet presAssocID="{28BA3CDC-9860-4978-B9B0-12CE739CEFB0}" presName="parentLin" presStyleCnt="0"/>
      <dgm:spPr/>
    </dgm:pt>
    <dgm:pt modelId="{D2DD5138-96E0-4A53-9C36-979CAF436B40}" type="pres">
      <dgm:prSet presAssocID="{28BA3CDC-9860-4978-B9B0-12CE739CEFB0}" presName="parentLeftMargin" presStyleLbl="node1" presStyleIdx="2" presStyleCnt="4" custScaleX="130741" custScaleY="185674"/>
      <dgm:spPr/>
      <dgm:t>
        <a:bodyPr/>
        <a:lstStyle/>
        <a:p>
          <a:endParaRPr lang="ru-RU"/>
        </a:p>
      </dgm:t>
    </dgm:pt>
    <dgm:pt modelId="{6F696289-F522-4F92-98C7-8264FA74C9B8}" type="pres">
      <dgm:prSet presAssocID="{28BA3CDC-9860-4978-B9B0-12CE739CEFB0}" presName="parentText" presStyleLbl="node1" presStyleIdx="3" presStyleCnt="4" custScaleX="138516" custScaleY="105973" custLinFactNeighborX="-69962" custLinFactNeighborY="94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A8E09C-754A-4E95-8027-E9F15C0481B7}" type="pres">
      <dgm:prSet presAssocID="{28BA3CDC-9860-4978-B9B0-12CE739CEFB0}" presName="negativeSpace" presStyleCnt="0"/>
      <dgm:spPr/>
    </dgm:pt>
    <dgm:pt modelId="{3009CDBC-6F24-4C0E-9AD0-7F29423CE78A}" type="pres">
      <dgm:prSet presAssocID="{28BA3CDC-9860-4978-B9B0-12CE739CEFB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CBE64E9-07E8-4ADF-BCF1-64CCE5CF2FA5}" type="presOf" srcId="{1AF55A6E-57A1-4428-BC94-F7308D03428A}" destId="{763058B1-0C4D-47D5-80D9-BB8A74CC7E4C}" srcOrd="1" destOrd="0" presId="urn:microsoft.com/office/officeart/2005/8/layout/list1"/>
    <dgm:cxn modelId="{F40A1670-2ABD-4962-96E7-0DF6B7B9696B}" type="presOf" srcId="{3E78CD96-8F81-4AD2-B969-66C68E20DC85}" destId="{D4A15740-CCD4-44C5-B9DD-426087E1AAEF}" srcOrd="0" destOrd="0" presId="urn:microsoft.com/office/officeart/2005/8/layout/list1"/>
    <dgm:cxn modelId="{7E091CD3-D33F-4CF8-8E30-3FF5AF58EDCB}" type="presOf" srcId="{3E78CD96-8F81-4AD2-B969-66C68E20DC85}" destId="{2EF27FFF-3619-430B-A59B-CA1D47A5AE62}" srcOrd="1" destOrd="0" presId="urn:microsoft.com/office/officeart/2005/8/layout/list1"/>
    <dgm:cxn modelId="{732BD0F3-F8AF-4EFE-B024-1632BC7C1E16}" type="presOf" srcId="{28BA3CDC-9860-4978-B9B0-12CE739CEFB0}" destId="{6F696289-F522-4F92-98C7-8264FA74C9B8}" srcOrd="1" destOrd="0" presId="urn:microsoft.com/office/officeart/2005/8/layout/list1"/>
    <dgm:cxn modelId="{0C17FB99-FB12-4C11-B2D5-DD90D13A36AE}" type="presOf" srcId="{28BA3CDC-9860-4978-B9B0-12CE739CEFB0}" destId="{D2DD5138-96E0-4A53-9C36-979CAF436B40}" srcOrd="0" destOrd="0" presId="urn:microsoft.com/office/officeart/2005/8/layout/list1"/>
    <dgm:cxn modelId="{FAC09F06-B62D-434F-95F3-AFE80D8FCFC1}" type="presOf" srcId="{1AF55A6E-57A1-4428-BC94-F7308D03428A}" destId="{816261D8-88BD-41F5-B167-84DBBE930926}" srcOrd="0" destOrd="0" presId="urn:microsoft.com/office/officeart/2005/8/layout/list1"/>
    <dgm:cxn modelId="{45927A64-E203-435E-B3A9-621B79C44BA9}" srcId="{4A66EC3B-D7F4-4A3F-9ACE-C1089E6D88D9}" destId="{ED00B51D-9364-43BD-99FE-F33C0FCE94EC}" srcOrd="2" destOrd="0" parTransId="{12343CA0-8692-4755-883C-CE192B2E4D50}" sibTransId="{82FE76C5-CD32-495A-9744-760215D450AF}"/>
    <dgm:cxn modelId="{4CE2C1EC-3661-4C89-89C3-C5C219A03A09}" srcId="{4A66EC3B-D7F4-4A3F-9ACE-C1089E6D88D9}" destId="{1AF55A6E-57A1-4428-BC94-F7308D03428A}" srcOrd="0" destOrd="0" parTransId="{99C67F5C-DCB4-4F46-83C7-6779CF83D2B9}" sibTransId="{0BB66FE0-A5A0-4566-B389-5368F8FB6268}"/>
    <dgm:cxn modelId="{219F7775-7CF3-4371-A337-7EEEDB61D4E8}" srcId="{4A66EC3B-D7F4-4A3F-9ACE-C1089E6D88D9}" destId="{28BA3CDC-9860-4978-B9B0-12CE739CEFB0}" srcOrd="3" destOrd="0" parTransId="{F57AEBBD-7ADF-4DA4-8A15-94CE927AD922}" sibTransId="{CD6929EE-24E9-40D1-8770-E2E0E9ADAA9B}"/>
    <dgm:cxn modelId="{CBA9A545-D172-401A-88AD-832499CEC3D2}" type="presOf" srcId="{4A66EC3B-D7F4-4A3F-9ACE-C1089E6D88D9}" destId="{1EC6900D-D6E4-4C84-8E6E-9C6322AE3EE2}" srcOrd="0" destOrd="0" presId="urn:microsoft.com/office/officeart/2005/8/layout/list1"/>
    <dgm:cxn modelId="{DC2D2E13-BC42-417C-A436-1DA3190FD58F}" type="presOf" srcId="{ED00B51D-9364-43BD-99FE-F33C0FCE94EC}" destId="{2D381E70-D836-47C4-BBD8-07F138B1633B}" srcOrd="1" destOrd="0" presId="urn:microsoft.com/office/officeart/2005/8/layout/list1"/>
    <dgm:cxn modelId="{E30A2CE5-DE63-4C67-B572-54C62B2398EB}" type="presOf" srcId="{ED00B51D-9364-43BD-99FE-F33C0FCE94EC}" destId="{BA6D882D-7B6D-4586-BF39-4D48F38D0A59}" srcOrd="0" destOrd="0" presId="urn:microsoft.com/office/officeart/2005/8/layout/list1"/>
    <dgm:cxn modelId="{3ADDD870-B7F4-4606-B82D-5A7926D4D34D}" srcId="{4A66EC3B-D7F4-4A3F-9ACE-C1089E6D88D9}" destId="{3E78CD96-8F81-4AD2-B969-66C68E20DC85}" srcOrd="1" destOrd="0" parTransId="{A50D37F7-E655-49A2-B34B-056F2ED914C5}" sibTransId="{5DD85C2D-8123-4AF5-9A09-4908152B9E45}"/>
    <dgm:cxn modelId="{3CD41E7C-0CBF-4CDA-A3FD-3081841FDF01}" type="presParOf" srcId="{1EC6900D-D6E4-4C84-8E6E-9C6322AE3EE2}" destId="{07312411-C030-41D4-9A81-8A4835C1DF42}" srcOrd="0" destOrd="0" presId="urn:microsoft.com/office/officeart/2005/8/layout/list1"/>
    <dgm:cxn modelId="{EEDB5546-0386-4B66-AFB9-AA9B158DCBBA}" type="presParOf" srcId="{07312411-C030-41D4-9A81-8A4835C1DF42}" destId="{816261D8-88BD-41F5-B167-84DBBE930926}" srcOrd="0" destOrd="0" presId="urn:microsoft.com/office/officeart/2005/8/layout/list1"/>
    <dgm:cxn modelId="{91291384-5542-40B3-B8D9-C0BCAC1B9EC6}" type="presParOf" srcId="{07312411-C030-41D4-9A81-8A4835C1DF42}" destId="{763058B1-0C4D-47D5-80D9-BB8A74CC7E4C}" srcOrd="1" destOrd="0" presId="urn:microsoft.com/office/officeart/2005/8/layout/list1"/>
    <dgm:cxn modelId="{E4EE4948-45A9-4F8D-B41D-1D953FB72AB3}" type="presParOf" srcId="{1EC6900D-D6E4-4C84-8E6E-9C6322AE3EE2}" destId="{6BE0D80D-3E7D-4AF7-8BFE-F24E090C7E26}" srcOrd="1" destOrd="0" presId="urn:microsoft.com/office/officeart/2005/8/layout/list1"/>
    <dgm:cxn modelId="{201E0925-E715-4257-AAD3-D6427CF15CCC}" type="presParOf" srcId="{1EC6900D-D6E4-4C84-8E6E-9C6322AE3EE2}" destId="{BBE5ECC7-45A1-41F3-8528-601DC081DD2C}" srcOrd="2" destOrd="0" presId="urn:microsoft.com/office/officeart/2005/8/layout/list1"/>
    <dgm:cxn modelId="{2DAD0744-CF32-4034-B3C2-F609F75938B8}" type="presParOf" srcId="{1EC6900D-D6E4-4C84-8E6E-9C6322AE3EE2}" destId="{CBCA7702-0BA2-47D1-B02E-402B83A8DA6A}" srcOrd="3" destOrd="0" presId="urn:microsoft.com/office/officeart/2005/8/layout/list1"/>
    <dgm:cxn modelId="{D87762BF-D82D-4249-AE27-8B54BB87F285}" type="presParOf" srcId="{1EC6900D-D6E4-4C84-8E6E-9C6322AE3EE2}" destId="{24A78E1A-9BCB-468B-9FE2-DF3B3BEAD2C8}" srcOrd="4" destOrd="0" presId="urn:microsoft.com/office/officeart/2005/8/layout/list1"/>
    <dgm:cxn modelId="{5DA9080B-0FCF-4F3C-BA09-55763538B755}" type="presParOf" srcId="{24A78E1A-9BCB-468B-9FE2-DF3B3BEAD2C8}" destId="{D4A15740-CCD4-44C5-B9DD-426087E1AAEF}" srcOrd="0" destOrd="0" presId="urn:microsoft.com/office/officeart/2005/8/layout/list1"/>
    <dgm:cxn modelId="{83656205-D62C-489C-AD89-B7E98BCA4C1B}" type="presParOf" srcId="{24A78E1A-9BCB-468B-9FE2-DF3B3BEAD2C8}" destId="{2EF27FFF-3619-430B-A59B-CA1D47A5AE62}" srcOrd="1" destOrd="0" presId="urn:microsoft.com/office/officeart/2005/8/layout/list1"/>
    <dgm:cxn modelId="{FAB80C72-9513-4E5C-82EA-4A158D2CFFEB}" type="presParOf" srcId="{1EC6900D-D6E4-4C84-8E6E-9C6322AE3EE2}" destId="{C0966B7E-34CD-4516-A5E8-260A3184EBE3}" srcOrd="5" destOrd="0" presId="urn:microsoft.com/office/officeart/2005/8/layout/list1"/>
    <dgm:cxn modelId="{DF8D0DFC-52F3-4605-A218-CE847D013844}" type="presParOf" srcId="{1EC6900D-D6E4-4C84-8E6E-9C6322AE3EE2}" destId="{8DD7A142-5BD9-4C33-9692-032356E39640}" srcOrd="6" destOrd="0" presId="urn:microsoft.com/office/officeart/2005/8/layout/list1"/>
    <dgm:cxn modelId="{9935CA43-FAED-4FE2-9560-0A7F8758495C}" type="presParOf" srcId="{1EC6900D-D6E4-4C84-8E6E-9C6322AE3EE2}" destId="{AFA3D397-30A9-4213-B9D1-11A757D0C103}" srcOrd="7" destOrd="0" presId="urn:microsoft.com/office/officeart/2005/8/layout/list1"/>
    <dgm:cxn modelId="{671AB4D4-7274-42B0-B245-2153BE820057}" type="presParOf" srcId="{1EC6900D-D6E4-4C84-8E6E-9C6322AE3EE2}" destId="{1F7611AF-60C8-4C3A-ADC0-0D8C6D3053C1}" srcOrd="8" destOrd="0" presId="urn:microsoft.com/office/officeart/2005/8/layout/list1"/>
    <dgm:cxn modelId="{C4D02F53-ACBE-45DD-8655-B54081E3BD43}" type="presParOf" srcId="{1F7611AF-60C8-4C3A-ADC0-0D8C6D3053C1}" destId="{BA6D882D-7B6D-4586-BF39-4D48F38D0A59}" srcOrd="0" destOrd="0" presId="urn:microsoft.com/office/officeart/2005/8/layout/list1"/>
    <dgm:cxn modelId="{8FE05CB7-D11D-4DAC-A7DF-BF8A1F89A0F0}" type="presParOf" srcId="{1F7611AF-60C8-4C3A-ADC0-0D8C6D3053C1}" destId="{2D381E70-D836-47C4-BBD8-07F138B1633B}" srcOrd="1" destOrd="0" presId="urn:microsoft.com/office/officeart/2005/8/layout/list1"/>
    <dgm:cxn modelId="{91EF8441-763E-417B-89A4-A2E3FB72EA0C}" type="presParOf" srcId="{1EC6900D-D6E4-4C84-8E6E-9C6322AE3EE2}" destId="{D1B3DC89-F89F-4A59-94EC-CA0CFB720387}" srcOrd="9" destOrd="0" presId="urn:microsoft.com/office/officeart/2005/8/layout/list1"/>
    <dgm:cxn modelId="{D17A5D85-F534-4724-B350-BFAC25A0621D}" type="presParOf" srcId="{1EC6900D-D6E4-4C84-8E6E-9C6322AE3EE2}" destId="{649519CE-3252-478A-90CD-701BA2F8B5B8}" srcOrd="10" destOrd="0" presId="urn:microsoft.com/office/officeart/2005/8/layout/list1"/>
    <dgm:cxn modelId="{AEE8CFE2-32EE-40DB-96BF-A84E9AE80D62}" type="presParOf" srcId="{1EC6900D-D6E4-4C84-8E6E-9C6322AE3EE2}" destId="{D097490C-1079-4599-B3C4-55BC8919C817}" srcOrd="11" destOrd="0" presId="urn:microsoft.com/office/officeart/2005/8/layout/list1"/>
    <dgm:cxn modelId="{E67B2716-4473-42B4-8399-CC6FCFC2785F}" type="presParOf" srcId="{1EC6900D-D6E4-4C84-8E6E-9C6322AE3EE2}" destId="{A563EE99-5E39-4A7A-823B-2478D803E2D2}" srcOrd="12" destOrd="0" presId="urn:microsoft.com/office/officeart/2005/8/layout/list1"/>
    <dgm:cxn modelId="{631CDF4B-4309-4D12-BE24-4D811C9B0E86}" type="presParOf" srcId="{A563EE99-5E39-4A7A-823B-2478D803E2D2}" destId="{D2DD5138-96E0-4A53-9C36-979CAF436B40}" srcOrd="0" destOrd="0" presId="urn:microsoft.com/office/officeart/2005/8/layout/list1"/>
    <dgm:cxn modelId="{84106D37-5EC7-4B11-9782-130EB01DBE19}" type="presParOf" srcId="{A563EE99-5E39-4A7A-823B-2478D803E2D2}" destId="{6F696289-F522-4F92-98C7-8264FA74C9B8}" srcOrd="1" destOrd="0" presId="urn:microsoft.com/office/officeart/2005/8/layout/list1"/>
    <dgm:cxn modelId="{40D486B1-0951-40E1-AB75-6472EE6D223A}" type="presParOf" srcId="{1EC6900D-D6E4-4C84-8E6E-9C6322AE3EE2}" destId="{88A8E09C-754A-4E95-8027-E9F15C0481B7}" srcOrd="13" destOrd="0" presId="urn:microsoft.com/office/officeart/2005/8/layout/list1"/>
    <dgm:cxn modelId="{37B8F786-BC0F-4EDC-AE9C-DFF775A9FDC4}" type="presParOf" srcId="{1EC6900D-D6E4-4C84-8E6E-9C6322AE3EE2}" destId="{3009CDBC-6F24-4C0E-9AD0-7F29423CE78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B197128-378C-4DBE-ADDC-147FA1E48015}" type="doc">
      <dgm:prSet loTypeId="urn:microsoft.com/office/officeart/2005/8/layout/defaul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03276F6-DD2E-4750-AC81-C3CEE08DEA23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trike="noStrike" cap="none" spc="0" dirty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результаты участников</a:t>
          </a:r>
        </a:p>
        <a:p>
          <a:pPr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strike="noStrike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096BF4-0853-4E49-8BFE-60C559BE2866}" type="parTrans" cxnId="{44AB213E-2D77-4DD1-9E03-441848DCF42C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74CE66-522D-4274-9A52-92D5D2F6A81F}" type="sibTrans" cxnId="{44AB213E-2D77-4DD1-9E03-441848DCF42C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E36B3F-D3F1-4649-955B-9490E7FD247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trike="noStrike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Выполнение заданий по ОУ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strike="noStrike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F992A5-AD56-4A5C-8EFC-AF20A38402B9}" type="parTrans" cxnId="{318C7DC5-2A74-42AC-BE61-2817A5DFCBA8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AD48FBA-1181-4C87-80E2-6D6948FD9F11}" type="sibTrans" cxnId="{318C7DC5-2A74-42AC-BE61-2817A5DFCBA8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C3CC21-7D2D-4022-91C0-F49B75C532B5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trike="noStrike" cap="none" spc="0" dirty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Выполнение заданий по АТЕ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strike="noStrike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C6A05DB-2A0F-47A9-8497-E7C7EA8D354B}" type="parTrans" cxnId="{BAA0E18A-A8BE-48AB-9E36-F44F01E9B26C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ADC9F5-4CAE-41CB-953A-86D046349697}" type="sibTrans" cxnId="{BAA0E18A-A8BE-48AB-9E36-F44F01E9B26C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60BE12-0CC4-4AEB-8F9F-FC9EDAE9081C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trike="noStrike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Статистика по отметкам по ОУ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strike="noStrike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C74300-6B72-4F76-A0A0-CF07B75136C1}" type="parTrans" cxnId="{AF28DF00-F964-49CC-B2D3-74C2226AE242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72F70B-4CC7-43C9-B390-D8911127A958}" type="sibTrans" cxnId="{AF28DF00-F964-49CC-B2D3-74C2226AE242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087BAE-1BF0-4CC6-A8C0-C8D1FEE9EED5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trike="noStrike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Статистика по отметкам по АТЕ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strike="noStrike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902A9C4-F35C-40A5-8C75-40681FE7D859}" type="parTrans" cxnId="{4CDBECC4-C5E2-4A29-9394-F2DF55DCC2BB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EF6EE1-2178-4C33-A681-823C6E180D29}" type="sibTrans" cxnId="{4CDBECC4-C5E2-4A29-9394-F2DF55DCC2BB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761038-5ADD-46EE-91F9-006B571BBB28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trike="noStrike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Качество обученности по АТЕ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strike="noStrike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7FDEA2-0829-4E96-A3C7-9B9F00424AFC}" type="parTrans" cxnId="{4625D3ED-7CB9-4874-8A84-42C00C763F18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72736B-09D4-4630-9D5B-D36C209EF8DC}" type="sibTrans" cxnId="{4625D3ED-7CB9-4874-8A84-42C00C763F18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3C659F-5BCD-4A2B-A949-0EE2D0DAC8EE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trike="noStrike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Статистика по отметкам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strike="noStrike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4AB9FA1-C9C8-4AB5-A4F2-1ACBBF179DC0}" type="parTrans" cxnId="{1C3B7053-61C5-4391-91DE-4A2D7A8202E0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65F786-3D9C-4FB6-AA43-84C4B4EE026E}" type="sibTrans" cxnId="{1C3B7053-61C5-4391-91DE-4A2D7A8202E0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5762C6F-A880-44D7-B40E-AC567F4FA525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trike="noStrike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Распределение первичных баллов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strike="noStrike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063915-42E1-4CD2-8D7F-AEC7B816E381}" type="parTrans" cxnId="{6D1DE663-A0C6-4AA9-B865-6E1FAB82B54D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59811A-4505-41B1-B6DE-6E70D4638501}" type="sibTrans" cxnId="{6D1DE663-A0C6-4AA9-B865-6E1FAB82B54D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06EA1B-27EB-47F8-8DF3-3EFE363197BC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0" strike="noStrike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Выполнение заданий группами обучающихся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i="0" strike="noStrike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9B0C79-EFC8-460F-ADCD-8F9FD33A046B}" type="parTrans" cxnId="{E0DE76D6-F35D-4D2D-9E7D-02D4990252E0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7F3FC4-C037-4450-A2E0-A79A354A0FE5}" type="sibTrans" cxnId="{E0DE76D6-F35D-4D2D-9E7D-02D4990252E0}">
      <dgm:prSet/>
      <dgm:spPr/>
      <dgm:t>
        <a:bodyPr/>
        <a:lstStyle/>
        <a:p>
          <a:endParaRPr lang="ru-RU" b="1" i="0" strike="noStrike" cap="none" spc="0">
            <a:ln w="18415" cmpd="sng">
              <a:solidFill>
                <a:srgbClr val="FFFFFF"/>
              </a:solidFill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9FD9C3E-C083-4238-9413-5D592DA73E95}" type="pres">
      <dgm:prSet presAssocID="{AB197128-378C-4DBE-ADDC-147FA1E4801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68A585-C6A3-4DDF-83AA-30C51D22EAB0}" type="pres">
      <dgm:prSet presAssocID="{903276F6-DD2E-4750-AC81-C3CEE08DEA23}" presName="node" presStyleLbl="node1" presStyleIdx="0" presStyleCnt="9" custScaleX="85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2D4A6-08E9-4AB0-A1DD-FA5B4E3EBDB9}" type="pres">
      <dgm:prSet presAssocID="{2D74CE66-522D-4274-9A52-92D5D2F6A81F}" presName="sibTrans" presStyleCnt="0"/>
      <dgm:spPr/>
    </dgm:pt>
    <dgm:pt modelId="{66372ED6-D577-442D-B7CC-A2729F6640C5}" type="pres">
      <dgm:prSet presAssocID="{36E36B3F-D3F1-4649-955B-9490E7FD2474}" presName="node" presStyleLbl="node1" presStyleIdx="1" presStyleCnt="9" custScaleX="85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A0F0D7-A8C5-4889-839F-273EFC1399BE}" type="pres">
      <dgm:prSet presAssocID="{AAD48FBA-1181-4C87-80E2-6D6948FD9F11}" presName="sibTrans" presStyleCnt="0"/>
      <dgm:spPr/>
    </dgm:pt>
    <dgm:pt modelId="{ACB5472E-5460-470E-93C4-A103B9B9ECFC}" type="pres">
      <dgm:prSet presAssocID="{AEC3CC21-7D2D-4022-91C0-F49B75C532B5}" presName="node" presStyleLbl="node1" presStyleIdx="2" presStyleCnt="9" custScaleX="85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AA2A9-AE9E-42DA-8B25-C901590093B8}" type="pres">
      <dgm:prSet presAssocID="{5AADC9F5-4CAE-41CB-953A-86D046349697}" presName="sibTrans" presStyleCnt="0"/>
      <dgm:spPr/>
    </dgm:pt>
    <dgm:pt modelId="{58B452C8-B07A-418B-B6AD-047F67329CF0}" type="pres">
      <dgm:prSet presAssocID="{7860BE12-0CC4-4AEB-8F9F-FC9EDAE9081C}" presName="node" presStyleLbl="node1" presStyleIdx="3" presStyleCnt="9" custScaleX="85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2485C0-6FA5-4F50-9061-8B67EDDB36DC}" type="pres">
      <dgm:prSet presAssocID="{A672F70B-4CC7-43C9-B390-D8911127A958}" presName="sibTrans" presStyleCnt="0"/>
      <dgm:spPr/>
    </dgm:pt>
    <dgm:pt modelId="{980A22C9-241A-4D49-80DA-0D53BC487512}" type="pres">
      <dgm:prSet presAssocID="{A4087BAE-1BF0-4CC6-A8C0-C8D1FEE9EED5}" presName="node" presStyleLbl="node1" presStyleIdx="4" presStyleCnt="9" custScaleX="85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63763-7CE9-4F7E-B08F-E8F047A13C6F}" type="pres">
      <dgm:prSet presAssocID="{A3EF6EE1-2178-4C33-A681-823C6E180D29}" presName="sibTrans" presStyleCnt="0"/>
      <dgm:spPr/>
    </dgm:pt>
    <dgm:pt modelId="{FA92FA1F-52C9-41D4-9083-E303085D9830}" type="pres">
      <dgm:prSet presAssocID="{C2761038-5ADD-46EE-91F9-006B571BBB28}" presName="node" presStyleLbl="node1" presStyleIdx="5" presStyleCnt="9" custScaleX="85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69C4F-C9D6-4667-A5D7-E5083D4FFF88}" type="pres">
      <dgm:prSet presAssocID="{CC72736B-09D4-4630-9D5B-D36C209EF8DC}" presName="sibTrans" presStyleCnt="0"/>
      <dgm:spPr/>
    </dgm:pt>
    <dgm:pt modelId="{11F36039-8345-4DB3-AA57-9C09D4500761}" type="pres">
      <dgm:prSet presAssocID="{7F3C659F-5BCD-4A2B-A949-0EE2D0DAC8EE}" presName="node" presStyleLbl="node1" presStyleIdx="6" presStyleCnt="9" custScaleX="85061" custLinFactNeighborY="2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6115A1-96A1-4D82-BA9B-9C097D64B10A}" type="pres">
      <dgm:prSet presAssocID="{6765F786-3D9C-4FB6-AA43-84C4B4EE026E}" presName="sibTrans" presStyleCnt="0"/>
      <dgm:spPr/>
    </dgm:pt>
    <dgm:pt modelId="{3E0D2DCE-F52F-42F8-A395-64A2870E0A31}" type="pres">
      <dgm:prSet presAssocID="{25762C6F-A880-44D7-B40E-AC567F4FA525}" presName="node" presStyleLbl="node1" presStyleIdx="7" presStyleCnt="9" custScaleX="85061" custLinFactNeighborX="-861" custLinFactNeighborY="2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FA0E09-C9F1-4A78-8E98-B77A28F53D9A}" type="pres">
      <dgm:prSet presAssocID="{E259811A-4505-41B1-B6DE-6E70D4638501}" presName="sibTrans" presStyleCnt="0"/>
      <dgm:spPr/>
    </dgm:pt>
    <dgm:pt modelId="{A8DEA28B-6E5D-4CF1-9151-B74929552AA1}" type="pres">
      <dgm:prSet presAssocID="{5806EA1B-27EB-47F8-8DF3-3EFE363197BC}" presName="node" presStyleLbl="node1" presStyleIdx="8" presStyleCnt="9" custScaleX="85061" custLinFactNeighborX="-1242" custLinFactNeighborY="3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3B7053-61C5-4391-91DE-4A2D7A8202E0}" srcId="{AB197128-378C-4DBE-ADDC-147FA1E48015}" destId="{7F3C659F-5BCD-4A2B-A949-0EE2D0DAC8EE}" srcOrd="6" destOrd="0" parTransId="{B4AB9FA1-C9C8-4AB5-A4F2-1ACBBF179DC0}" sibTransId="{6765F786-3D9C-4FB6-AA43-84C4B4EE026E}"/>
    <dgm:cxn modelId="{BAA0E18A-A8BE-48AB-9E36-F44F01E9B26C}" srcId="{AB197128-378C-4DBE-ADDC-147FA1E48015}" destId="{AEC3CC21-7D2D-4022-91C0-F49B75C532B5}" srcOrd="2" destOrd="0" parTransId="{0C6A05DB-2A0F-47A9-8497-E7C7EA8D354B}" sibTransId="{5AADC9F5-4CAE-41CB-953A-86D046349697}"/>
    <dgm:cxn modelId="{6D1DE663-A0C6-4AA9-B865-6E1FAB82B54D}" srcId="{AB197128-378C-4DBE-ADDC-147FA1E48015}" destId="{25762C6F-A880-44D7-B40E-AC567F4FA525}" srcOrd="7" destOrd="0" parTransId="{E9063915-42E1-4CD2-8D7F-AEC7B816E381}" sibTransId="{E259811A-4505-41B1-B6DE-6E70D4638501}"/>
    <dgm:cxn modelId="{4625D3ED-7CB9-4874-8A84-42C00C763F18}" srcId="{AB197128-378C-4DBE-ADDC-147FA1E48015}" destId="{C2761038-5ADD-46EE-91F9-006B571BBB28}" srcOrd="5" destOrd="0" parTransId="{5E7FDEA2-0829-4E96-A3C7-9B9F00424AFC}" sibTransId="{CC72736B-09D4-4630-9D5B-D36C209EF8DC}"/>
    <dgm:cxn modelId="{44AB213E-2D77-4DD1-9E03-441848DCF42C}" srcId="{AB197128-378C-4DBE-ADDC-147FA1E48015}" destId="{903276F6-DD2E-4750-AC81-C3CEE08DEA23}" srcOrd="0" destOrd="0" parTransId="{43096BF4-0853-4E49-8BFE-60C559BE2866}" sibTransId="{2D74CE66-522D-4274-9A52-92D5D2F6A81F}"/>
    <dgm:cxn modelId="{F72EB869-5FE3-492F-9610-3CE4D3A2C4B3}" type="presOf" srcId="{AEC3CC21-7D2D-4022-91C0-F49B75C532B5}" destId="{ACB5472E-5460-470E-93C4-A103B9B9ECFC}" srcOrd="0" destOrd="0" presId="urn:microsoft.com/office/officeart/2005/8/layout/default"/>
    <dgm:cxn modelId="{C412ADDD-6684-4742-AE61-72C5DB25B576}" type="presOf" srcId="{25762C6F-A880-44D7-B40E-AC567F4FA525}" destId="{3E0D2DCE-F52F-42F8-A395-64A2870E0A31}" srcOrd="0" destOrd="0" presId="urn:microsoft.com/office/officeart/2005/8/layout/default"/>
    <dgm:cxn modelId="{3594E98D-A78F-4732-B563-3634A58434CA}" type="presOf" srcId="{7F3C659F-5BCD-4A2B-A949-0EE2D0DAC8EE}" destId="{11F36039-8345-4DB3-AA57-9C09D4500761}" srcOrd="0" destOrd="0" presId="urn:microsoft.com/office/officeart/2005/8/layout/default"/>
    <dgm:cxn modelId="{F26B5F54-F848-4219-A9FD-49D435639408}" type="presOf" srcId="{7860BE12-0CC4-4AEB-8F9F-FC9EDAE9081C}" destId="{58B452C8-B07A-418B-B6AD-047F67329CF0}" srcOrd="0" destOrd="0" presId="urn:microsoft.com/office/officeart/2005/8/layout/default"/>
    <dgm:cxn modelId="{E0DE76D6-F35D-4D2D-9E7D-02D4990252E0}" srcId="{AB197128-378C-4DBE-ADDC-147FA1E48015}" destId="{5806EA1B-27EB-47F8-8DF3-3EFE363197BC}" srcOrd="8" destOrd="0" parTransId="{3A9B0C79-EFC8-460F-ADCD-8F9FD33A046B}" sibTransId="{817F3FC4-C037-4450-A2E0-A79A354A0FE5}"/>
    <dgm:cxn modelId="{ECBCEC56-34B3-4408-B7ED-1E52D2020DE1}" type="presOf" srcId="{36E36B3F-D3F1-4649-955B-9490E7FD2474}" destId="{66372ED6-D577-442D-B7CC-A2729F6640C5}" srcOrd="0" destOrd="0" presId="urn:microsoft.com/office/officeart/2005/8/layout/default"/>
    <dgm:cxn modelId="{318C7DC5-2A74-42AC-BE61-2817A5DFCBA8}" srcId="{AB197128-378C-4DBE-ADDC-147FA1E48015}" destId="{36E36B3F-D3F1-4649-955B-9490E7FD2474}" srcOrd="1" destOrd="0" parTransId="{7CF992A5-AD56-4A5C-8EFC-AF20A38402B9}" sibTransId="{AAD48FBA-1181-4C87-80E2-6D6948FD9F11}"/>
    <dgm:cxn modelId="{BC01640C-8B55-4193-874D-635478F2813C}" type="presOf" srcId="{903276F6-DD2E-4750-AC81-C3CEE08DEA23}" destId="{B768A585-C6A3-4DDF-83AA-30C51D22EAB0}" srcOrd="0" destOrd="0" presId="urn:microsoft.com/office/officeart/2005/8/layout/default"/>
    <dgm:cxn modelId="{A68CA5E4-9288-4039-A82F-117501E8D56F}" type="presOf" srcId="{5806EA1B-27EB-47F8-8DF3-3EFE363197BC}" destId="{A8DEA28B-6E5D-4CF1-9151-B74929552AA1}" srcOrd="0" destOrd="0" presId="urn:microsoft.com/office/officeart/2005/8/layout/default"/>
    <dgm:cxn modelId="{F67128A7-D13A-4220-A11E-101BE4585E48}" type="presOf" srcId="{C2761038-5ADD-46EE-91F9-006B571BBB28}" destId="{FA92FA1F-52C9-41D4-9083-E303085D9830}" srcOrd="0" destOrd="0" presId="urn:microsoft.com/office/officeart/2005/8/layout/default"/>
    <dgm:cxn modelId="{AF28DF00-F964-49CC-B2D3-74C2226AE242}" srcId="{AB197128-378C-4DBE-ADDC-147FA1E48015}" destId="{7860BE12-0CC4-4AEB-8F9F-FC9EDAE9081C}" srcOrd="3" destOrd="0" parTransId="{09C74300-6B72-4F76-A0A0-CF07B75136C1}" sibTransId="{A672F70B-4CC7-43C9-B390-D8911127A958}"/>
    <dgm:cxn modelId="{4CDBECC4-C5E2-4A29-9394-F2DF55DCC2BB}" srcId="{AB197128-378C-4DBE-ADDC-147FA1E48015}" destId="{A4087BAE-1BF0-4CC6-A8C0-C8D1FEE9EED5}" srcOrd="4" destOrd="0" parTransId="{8902A9C4-F35C-40A5-8C75-40681FE7D859}" sibTransId="{A3EF6EE1-2178-4C33-A681-823C6E180D29}"/>
    <dgm:cxn modelId="{61CF752F-B599-4567-B042-748A4EDAE5B1}" type="presOf" srcId="{AB197128-378C-4DBE-ADDC-147FA1E48015}" destId="{89FD9C3E-C083-4238-9413-5D592DA73E95}" srcOrd="0" destOrd="0" presId="urn:microsoft.com/office/officeart/2005/8/layout/default"/>
    <dgm:cxn modelId="{7A08A599-11D0-418C-92B5-BB34216BA73A}" type="presOf" srcId="{A4087BAE-1BF0-4CC6-A8C0-C8D1FEE9EED5}" destId="{980A22C9-241A-4D49-80DA-0D53BC487512}" srcOrd="0" destOrd="0" presId="urn:microsoft.com/office/officeart/2005/8/layout/default"/>
    <dgm:cxn modelId="{712D9004-39D3-459A-B690-B37C9ABEC653}" type="presParOf" srcId="{89FD9C3E-C083-4238-9413-5D592DA73E95}" destId="{B768A585-C6A3-4DDF-83AA-30C51D22EAB0}" srcOrd="0" destOrd="0" presId="urn:microsoft.com/office/officeart/2005/8/layout/default"/>
    <dgm:cxn modelId="{7DCC9A9D-52CF-45CC-8240-E959E2938C4A}" type="presParOf" srcId="{89FD9C3E-C083-4238-9413-5D592DA73E95}" destId="{0312D4A6-08E9-4AB0-A1DD-FA5B4E3EBDB9}" srcOrd="1" destOrd="0" presId="urn:microsoft.com/office/officeart/2005/8/layout/default"/>
    <dgm:cxn modelId="{B778B939-156E-4A6F-A995-6FC3E8A41822}" type="presParOf" srcId="{89FD9C3E-C083-4238-9413-5D592DA73E95}" destId="{66372ED6-D577-442D-B7CC-A2729F6640C5}" srcOrd="2" destOrd="0" presId="urn:microsoft.com/office/officeart/2005/8/layout/default"/>
    <dgm:cxn modelId="{C40BC3A7-5474-43C7-8779-950F684C15C2}" type="presParOf" srcId="{89FD9C3E-C083-4238-9413-5D592DA73E95}" destId="{A2A0F0D7-A8C5-4889-839F-273EFC1399BE}" srcOrd="3" destOrd="0" presId="urn:microsoft.com/office/officeart/2005/8/layout/default"/>
    <dgm:cxn modelId="{EB40A352-EDAD-42DD-B693-B6B438900A0F}" type="presParOf" srcId="{89FD9C3E-C083-4238-9413-5D592DA73E95}" destId="{ACB5472E-5460-470E-93C4-A103B9B9ECFC}" srcOrd="4" destOrd="0" presId="urn:microsoft.com/office/officeart/2005/8/layout/default"/>
    <dgm:cxn modelId="{5976A83E-E2C2-4655-83D6-04A6F76C417C}" type="presParOf" srcId="{89FD9C3E-C083-4238-9413-5D592DA73E95}" destId="{1DBAA2A9-AE9E-42DA-8B25-C901590093B8}" srcOrd="5" destOrd="0" presId="urn:microsoft.com/office/officeart/2005/8/layout/default"/>
    <dgm:cxn modelId="{F02AB5B7-D506-4CD8-B939-5EDE48AE784E}" type="presParOf" srcId="{89FD9C3E-C083-4238-9413-5D592DA73E95}" destId="{58B452C8-B07A-418B-B6AD-047F67329CF0}" srcOrd="6" destOrd="0" presId="urn:microsoft.com/office/officeart/2005/8/layout/default"/>
    <dgm:cxn modelId="{8B710A17-811F-433F-818B-C60D6C809071}" type="presParOf" srcId="{89FD9C3E-C083-4238-9413-5D592DA73E95}" destId="{C22485C0-6FA5-4F50-9061-8B67EDDB36DC}" srcOrd="7" destOrd="0" presId="urn:microsoft.com/office/officeart/2005/8/layout/default"/>
    <dgm:cxn modelId="{67D4A557-50C3-4361-BB88-A6E151FF54D7}" type="presParOf" srcId="{89FD9C3E-C083-4238-9413-5D592DA73E95}" destId="{980A22C9-241A-4D49-80DA-0D53BC487512}" srcOrd="8" destOrd="0" presId="urn:microsoft.com/office/officeart/2005/8/layout/default"/>
    <dgm:cxn modelId="{B6891891-4D40-47FD-98D2-4B7A3DAA2498}" type="presParOf" srcId="{89FD9C3E-C083-4238-9413-5D592DA73E95}" destId="{68263763-7CE9-4F7E-B08F-E8F047A13C6F}" srcOrd="9" destOrd="0" presId="urn:microsoft.com/office/officeart/2005/8/layout/default"/>
    <dgm:cxn modelId="{CF3DE6D1-D09D-4C7A-938B-AD349900893A}" type="presParOf" srcId="{89FD9C3E-C083-4238-9413-5D592DA73E95}" destId="{FA92FA1F-52C9-41D4-9083-E303085D9830}" srcOrd="10" destOrd="0" presId="urn:microsoft.com/office/officeart/2005/8/layout/default"/>
    <dgm:cxn modelId="{C3967095-FFE8-4824-A901-6803BF273311}" type="presParOf" srcId="{89FD9C3E-C083-4238-9413-5D592DA73E95}" destId="{15269C4F-C9D6-4667-A5D7-E5083D4FFF88}" srcOrd="11" destOrd="0" presId="urn:microsoft.com/office/officeart/2005/8/layout/default"/>
    <dgm:cxn modelId="{72127E69-9FA1-468D-A49F-69319F208554}" type="presParOf" srcId="{89FD9C3E-C083-4238-9413-5D592DA73E95}" destId="{11F36039-8345-4DB3-AA57-9C09D4500761}" srcOrd="12" destOrd="0" presId="urn:microsoft.com/office/officeart/2005/8/layout/default"/>
    <dgm:cxn modelId="{BA7B4335-97E3-466B-9C28-D97811D8F4F2}" type="presParOf" srcId="{89FD9C3E-C083-4238-9413-5D592DA73E95}" destId="{156115A1-96A1-4D82-BA9B-9C097D64B10A}" srcOrd="13" destOrd="0" presId="urn:microsoft.com/office/officeart/2005/8/layout/default"/>
    <dgm:cxn modelId="{A677096C-B244-4235-B08F-4CF7F2040E89}" type="presParOf" srcId="{89FD9C3E-C083-4238-9413-5D592DA73E95}" destId="{3E0D2DCE-F52F-42F8-A395-64A2870E0A31}" srcOrd="14" destOrd="0" presId="urn:microsoft.com/office/officeart/2005/8/layout/default"/>
    <dgm:cxn modelId="{B8DB80B0-522D-4CF1-926A-65E6E4BC114A}" type="presParOf" srcId="{89FD9C3E-C083-4238-9413-5D592DA73E95}" destId="{15FA0E09-C9F1-4A78-8E98-B77A28F53D9A}" srcOrd="15" destOrd="0" presId="urn:microsoft.com/office/officeart/2005/8/layout/default"/>
    <dgm:cxn modelId="{CAEE353F-FAC1-4368-9996-5AF2C57F61C8}" type="presParOf" srcId="{89FD9C3E-C083-4238-9413-5D592DA73E95}" destId="{A8DEA28B-6E5D-4CF1-9151-B74929552AA1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6F0DED-7476-A945-94C1-C8A86DE20A74}" type="doc">
      <dgm:prSet loTypeId="urn:microsoft.com/office/officeart/2005/8/layout/default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90A972-99F5-B94F-AFC4-1A239C30D8AC}">
      <dgm:prSet custT="1"/>
      <dgm:spPr>
        <a:gradFill rotWithShape="0">
          <a:gsLst>
            <a:gs pos="0">
              <a:srgbClr val="C4BFF3">
                <a:lumMod val="94000"/>
              </a:srgbClr>
            </a:gs>
            <a:gs pos="35000">
              <a:srgbClr val="CBC7F4"/>
            </a:gs>
            <a:gs pos="100000">
              <a:srgbClr val="EBE9FB"/>
            </a:gs>
          </a:gsLst>
        </a:gradFill>
      </dgm:spPr>
      <dgm:t>
        <a:bodyPr/>
        <a:lstStyle/>
        <a:p>
          <a:pPr rtl="0">
            <a:lnSpc>
              <a:spcPct val="80000"/>
            </a:lnSpc>
          </a:pPr>
          <a:r>
            <a:rPr lang="ru-RU" sz="2400" b="1" dirty="0" smtClean="0"/>
            <a:t>Образовательная организация</a:t>
          </a:r>
          <a:endParaRPr lang="ru-RU" sz="2400" dirty="0"/>
        </a:p>
      </dgm:t>
    </dgm:pt>
    <dgm:pt modelId="{893F8D70-A8DC-CB49-A250-93E73053FDEB}" type="parTrans" cxnId="{CA9F5BF7-457C-A74B-85DE-F3E3712CE1C0}">
      <dgm:prSet/>
      <dgm:spPr/>
      <dgm:t>
        <a:bodyPr/>
        <a:lstStyle/>
        <a:p>
          <a:endParaRPr lang="ru-RU" sz="2400"/>
        </a:p>
      </dgm:t>
    </dgm:pt>
    <dgm:pt modelId="{E566C4E5-4A76-CF42-ABD7-C8732D943A38}" type="sibTrans" cxnId="{CA9F5BF7-457C-A74B-85DE-F3E3712CE1C0}">
      <dgm:prSet/>
      <dgm:spPr/>
      <dgm:t>
        <a:bodyPr/>
        <a:lstStyle/>
        <a:p>
          <a:endParaRPr lang="ru-RU" sz="2400"/>
        </a:p>
      </dgm:t>
    </dgm:pt>
    <dgm:pt modelId="{0D547243-C578-C444-9AC3-E357E019441E}" type="pres">
      <dgm:prSet presAssocID="{EE6F0DED-7476-A945-94C1-C8A86DE20A7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031F1E-726D-DF40-AFFE-0A1FCFFBD6AD}" type="pres">
      <dgm:prSet presAssocID="{ED90A972-99F5-B94F-AFC4-1A239C30D8AC}" presName="node" presStyleLbl="node1" presStyleIdx="0" presStyleCnt="1" custScaleX="307507" custLinFactNeighborX="7577" custLinFactNeighborY="125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C8A403-978A-B546-9CF1-D544C4B191EC}" type="presOf" srcId="{ED90A972-99F5-B94F-AFC4-1A239C30D8AC}" destId="{8E031F1E-726D-DF40-AFFE-0A1FCFFBD6AD}" srcOrd="0" destOrd="0" presId="urn:microsoft.com/office/officeart/2005/8/layout/default"/>
    <dgm:cxn modelId="{CA9F5BF7-457C-A74B-85DE-F3E3712CE1C0}" srcId="{EE6F0DED-7476-A945-94C1-C8A86DE20A74}" destId="{ED90A972-99F5-B94F-AFC4-1A239C30D8AC}" srcOrd="0" destOrd="0" parTransId="{893F8D70-A8DC-CB49-A250-93E73053FDEB}" sibTransId="{E566C4E5-4A76-CF42-ABD7-C8732D943A38}"/>
    <dgm:cxn modelId="{1BEB7CEC-C130-4849-B7BF-14189A72F114}" type="presOf" srcId="{EE6F0DED-7476-A945-94C1-C8A86DE20A74}" destId="{0D547243-C578-C444-9AC3-E357E019441E}" srcOrd="0" destOrd="0" presId="urn:microsoft.com/office/officeart/2005/8/layout/default"/>
    <dgm:cxn modelId="{2E5CDB37-2AAC-924F-A023-9ACF381CA156}" type="presParOf" srcId="{0D547243-C578-C444-9AC3-E357E019441E}" destId="{8E031F1E-726D-DF40-AFFE-0A1FCFFBD6AD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60769CA-C3A4-8145-B159-6ED5C2F6D107}" type="doc">
      <dgm:prSet loTypeId="urn:microsoft.com/office/officeart/2005/8/layout/default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17E41D-4997-C347-99B4-EA92E30D232B}">
      <dgm:prSet custT="1"/>
      <dgm:spPr>
        <a:gradFill rotWithShape="0">
          <a:gsLst>
            <a:gs pos="0">
              <a:srgbClr val="C4BFF3">
                <a:lumMod val="94000"/>
              </a:srgbClr>
            </a:gs>
            <a:gs pos="35000">
              <a:srgbClr val="CBC7F4"/>
            </a:gs>
            <a:gs pos="100000">
              <a:srgbClr val="EBE9FB"/>
            </a:gs>
          </a:gsLst>
        </a:gradFill>
      </dgm:spPr>
      <dgm:t>
        <a:bodyPr/>
        <a:lstStyle/>
        <a:p>
          <a:pPr rtl="0"/>
          <a:r>
            <a:rPr lang="ru-RU" sz="2400" b="1" dirty="0" smtClean="0"/>
            <a:t>Регион</a:t>
          </a:r>
          <a:endParaRPr lang="ru-RU" sz="2800" dirty="0"/>
        </a:p>
      </dgm:t>
    </dgm:pt>
    <dgm:pt modelId="{119B7BA9-EBFE-D64E-ADC5-DC9C4AC5CE2B}" type="parTrans" cxnId="{68A31BDF-002B-4243-BC22-F642AF13CDEB}">
      <dgm:prSet/>
      <dgm:spPr/>
      <dgm:t>
        <a:bodyPr/>
        <a:lstStyle/>
        <a:p>
          <a:endParaRPr lang="ru-RU"/>
        </a:p>
      </dgm:t>
    </dgm:pt>
    <dgm:pt modelId="{604B8FD6-F68C-7344-9CAB-639D33F5A333}" type="sibTrans" cxnId="{68A31BDF-002B-4243-BC22-F642AF13CDEB}">
      <dgm:prSet/>
      <dgm:spPr/>
      <dgm:t>
        <a:bodyPr/>
        <a:lstStyle/>
        <a:p>
          <a:endParaRPr lang="ru-RU"/>
        </a:p>
      </dgm:t>
    </dgm:pt>
    <dgm:pt modelId="{3959E1D1-4328-2F4B-8ADB-1CC26ED2AE51}" type="pres">
      <dgm:prSet presAssocID="{760769CA-C3A4-8145-B159-6ED5C2F6D10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C1C058-E8B7-A14E-81CE-A014E758D837}" type="pres">
      <dgm:prSet presAssocID="{FD17E41D-4997-C347-99B4-EA92E30D232B}" presName="node" presStyleLbl="node1" presStyleIdx="0" presStyleCnt="1" custScaleX="307507" custScaleY="100146" custLinFactNeighborX="7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A31BDF-002B-4243-BC22-F642AF13CDEB}" srcId="{760769CA-C3A4-8145-B159-6ED5C2F6D107}" destId="{FD17E41D-4997-C347-99B4-EA92E30D232B}" srcOrd="0" destOrd="0" parTransId="{119B7BA9-EBFE-D64E-ADC5-DC9C4AC5CE2B}" sibTransId="{604B8FD6-F68C-7344-9CAB-639D33F5A333}"/>
    <dgm:cxn modelId="{9B3753BA-EDFD-3C41-9629-3F2D06978884}" type="presOf" srcId="{FD17E41D-4997-C347-99B4-EA92E30D232B}" destId="{B4C1C058-E8B7-A14E-81CE-A014E758D837}" srcOrd="0" destOrd="0" presId="urn:microsoft.com/office/officeart/2005/8/layout/default"/>
    <dgm:cxn modelId="{79D20D1D-A35E-7145-BA23-6021C610A63B}" type="presOf" srcId="{760769CA-C3A4-8145-B159-6ED5C2F6D107}" destId="{3959E1D1-4328-2F4B-8ADB-1CC26ED2AE51}" srcOrd="0" destOrd="0" presId="urn:microsoft.com/office/officeart/2005/8/layout/default"/>
    <dgm:cxn modelId="{A77049D5-B221-E245-9024-30E68C6703F4}" type="presParOf" srcId="{3959E1D1-4328-2F4B-8ADB-1CC26ED2AE51}" destId="{B4C1C058-E8B7-A14E-81CE-A014E758D837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CF516-17DA-4245-B377-8171F055D0BC}">
      <dsp:nvSpPr>
        <dsp:cNvPr id="0" name=""/>
        <dsp:cNvSpPr/>
      </dsp:nvSpPr>
      <dsp:spPr>
        <a:xfrm>
          <a:off x="174180" y="123718"/>
          <a:ext cx="6609663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Услуги по методической и организационно-технологической поддержке проведения диагностики </a:t>
          </a:r>
          <a:r>
            <a:rPr lang="ru-RU" sz="1800" b="1" kern="1200" dirty="0" smtClean="0"/>
            <a:t>контроля качества и государственной аккредитации образовательных организаций</a:t>
          </a:r>
          <a:endParaRPr lang="ru-RU" sz="1800" kern="1200" dirty="0"/>
        </a:p>
      </dsp:txBody>
      <dsp:txXfrm>
        <a:off x="233579" y="183117"/>
        <a:ext cx="6490865" cy="1098002"/>
      </dsp:txXfrm>
    </dsp:sp>
    <dsp:sp modelId="{FDFEDD85-BB86-4420-BA9C-AC5D69193807}">
      <dsp:nvSpPr>
        <dsp:cNvPr id="0" name=""/>
        <dsp:cNvSpPr/>
      </dsp:nvSpPr>
      <dsp:spPr>
        <a:xfrm>
          <a:off x="231109" y="1503180"/>
          <a:ext cx="6609663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- Услуги по методической и организационно-технологической поддержке проведения диагностики </a:t>
          </a:r>
          <a:r>
            <a:rPr lang="ru-RU" sz="1800" b="1" kern="1200" dirty="0" smtClean="0"/>
            <a:t>уровня образовательных достижений обучающихся</a:t>
          </a:r>
        </a:p>
      </dsp:txBody>
      <dsp:txXfrm>
        <a:off x="290508" y="1562579"/>
        <a:ext cx="6490865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7D4B58-0294-41F0-BD1E-DF761C0B7424}">
      <dsp:nvSpPr>
        <dsp:cNvPr id="0" name=""/>
        <dsp:cNvSpPr/>
      </dsp:nvSpPr>
      <dsp:spPr>
        <a:xfrm>
          <a:off x="0" y="353708"/>
          <a:ext cx="3888432" cy="10448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Для оценки достижения обучающимися требований ФК ГОС или ФГОС</a:t>
          </a:r>
          <a:endParaRPr lang="ru-RU" sz="1900" b="1" kern="1200" dirty="0"/>
        </a:p>
      </dsp:txBody>
      <dsp:txXfrm>
        <a:off x="51003" y="404711"/>
        <a:ext cx="3786426" cy="942803"/>
      </dsp:txXfrm>
    </dsp:sp>
    <dsp:sp modelId="{1283A22D-987D-4DAE-AFFB-B497D65DC1C5}">
      <dsp:nvSpPr>
        <dsp:cNvPr id="0" name=""/>
        <dsp:cNvSpPr/>
      </dsp:nvSpPr>
      <dsp:spPr>
        <a:xfrm>
          <a:off x="0" y="1453238"/>
          <a:ext cx="3888432" cy="10448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Для общей оценки качества подготовки группы обучающихся (класса, параллели и т.п.)</a:t>
          </a:r>
          <a:endParaRPr lang="ru-RU" sz="1900" b="1" kern="1200" dirty="0"/>
        </a:p>
      </dsp:txBody>
      <dsp:txXfrm>
        <a:off x="51003" y="1504241"/>
        <a:ext cx="3786426" cy="942803"/>
      </dsp:txXfrm>
    </dsp:sp>
    <dsp:sp modelId="{3EBF7151-353E-4B91-B2A5-323BB52C15FC}">
      <dsp:nvSpPr>
        <dsp:cNvPr id="0" name=""/>
        <dsp:cNvSpPr/>
      </dsp:nvSpPr>
      <dsp:spPr>
        <a:xfrm>
          <a:off x="0" y="2561456"/>
          <a:ext cx="3888432" cy="10448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Задания с кратким ответом</a:t>
          </a:r>
          <a:endParaRPr lang="ru-RU" sz="1900" b="1" kern="1200" dirty="0"/>
        </a:p>
      </dsp:txBody>
      <dsp:txXfrm>
        <a:off x="51003" y="2612459"/>
        <a:ext cx="3786426" cy="942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88B9F-5F2E-462D-8133-C48B03EAEDC2}">
      <dsp:nvSpPr>
        <dsp:cNvPr id="0" name=""/>
        <dsp:cNvSpPr/>
      </dsp:nvSpPr>
      <dsp:spPr>
        <a:xfrm>
          <a:off x="0" y="362045"/>
          <a:ext cx="4040188" cy="1039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Для оценки индивидуальных достижений обучающихся</a:t>
          </a:r>
          <a:endParaRPr lang="ru-RU" sz="1900" b="1" kern="1200" dirty="0"/>
        </a:p>
      </dsp:txBody>
      <dsp:txXfrm>
        <a:off x="50732" y="412777"/>
        <a:ext cx="3938724" cy="937788"/>
      </dsp:txXfrm>
    </dsp:sp>
    <dsp:sp modelId="{724B87CC-FCC6-4F82-A7AB-CA2631406065}">
      <dsp:nvSpPr>
        <dsp:cNvPr id="0" name=""/>
        <dsp:cNvSpPr/>
      </dsp:nvSpPr>
      <dsp:spPr>
        <a:xfrm>
          <a:off x="0" y="1456017"/>
          <a:ext cx="4040188" cy="1039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Для оценки состояния региональной или муниципальной системы образования</a:t>
          </a:r>
          <a:endParaRPr lang="ru-RU" sz="1900" b="1" kern="1200" dirty="0"/>
        </a:p>
      </dsp:txBody>
      <dsp:txXfrm>
        <a:off x="50732" y="1506749"/>
        <a:ext cx="3938724" cy="937788"/>
      </dsp:txXfrm>
    </dsp:sp>
    <dsp:sp modelId="{196C3920-5BD9-49D9-A2C2-4F983BA17903}">
      <dsp:nvSpPr>
        <dsp:cNvPr id="0" name=""/>
        <dsp:cNvSpPr/>
      </dsp:nvSpPr>
      <dsp:spPr>
        <a:xfrm>
          <a:off x="0" y="2549990"/>
          <a:ext cx="4040188" cy="1039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Задания с кратким и развернутым ответом</a:t>
          </a:r>
          <a:endParaRPr lang="ru-RU" sz="1900" b="1" kern="1200" dirty="0"/>
        </a:p>
      </dsp:txBody>
      <dsp:txXfrm>
        <a:off x="50732" y="2600722"/>
        <a:ext cx="3938724" cy="9377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E18B36-94FE-43AE-9C57-F4252B0F5614}">
      <dsp:nvSpPr>
        <dsp:cNvPr id="0" name=""/>
        <dsp:cNvSpPr/>
      </dsp:nvSpPr>
      <dsp:spPr>
        <a:xfrm>
          <a:off x="0" y="161350"/>
          <a:ext cx="7272808" cy="63210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7579E-03EF-428E-BE84-E209648ECACD}">
      <dsp:nvSpPr>
        <dsp:cNvPr id="0" name=""/>
        <dsp:cNvSpPr/>
      </dsp:nvSpPr>
      <dsp:spPr>
        <a:xfrm>
          <a:off x="363640" y="32878"/>
          <a:ext cx="6595855" cy="6598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Добавлен кодификатор заданий</a:t>
          </a:r>
        </a:p>
      </dsp:txBody>
      <dsp:txXfrm>
        <a:off x="395850" y="65088"/>
        <a:ext cx="6531435" cy="595412"/>
      </dsp:txXfrm>
    </dsp:sp>
    <dsp:sp modelId="{48F3F398-BB7A-4C71-9B68-8E4E340A87B8}">
      <dsp:nvSpPr>
        <dsp:cNvPr id="0" name=""/>
        <dsp:cNvSpPr/>
      </dsp:nvSpPr>
      <dsp:spPr>
        <a:xfrm>
          <a:off x="0" y="1116332"/>
          <a:ext cx="7272808" cy="63210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6EC2CC-60F1-4356-B1E1-FF1F70CB287F}">
      <dsp:nvSpPr>
        <dsp:cNvPr id="0" name=""/>
        <dsp:cNvSpPr/>
      </dsp:nvSpPr>
      <dsp:spPr>
        <a:xfrm>
          <a:off x="363640" y="987860"/>
          <a:ext cx="6595855" cy="6598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Включены задания с углубленным содержательным компонентом</a:t>
          </a:r>
        </a:p>
      </dsp:txBody>
      <dsp:txXfrm>
        <a:off x="395850" y="1020070"/>
        <a:ext cx="6531435" cy="595412"/>
      </dsp:txXfrm>
    </dsp:sp>
    <dsp:sp modelId="{51F40323-144E-4727-87F6-CDCF5A8D5C5A}">
      <dsp:nvSpPr>
        <dsp:cNvPr id="0" name=""/>
        <dsp:cNvSpPr/>
      </dsp:nvSpPr>
      <dsp:spPr>
        <a:xfrm>
          <a:off x="0" y="2071314"/>
          <a:ext cx="7272808" cy="63210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CC3EB6-C55F-4F19-97F1-375E6DF059DE}">
      <dsp:nvSpPr>
        <dsp:cNvPr id="0" name=""/>
        <dsp:cNvSpPr/>
      </dsp:nvSpPr>
      <dsp:spPr>
        <a:xfrm>
          <a:off x="363640" y="1942842"/>
          <a:ext cx="6595855" cy="6598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426" tIns="0" rIns="192426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Модернизированы особенности заполнения бланков</a:t>
          </a:r>
        </a:p>
      </dsp:txBody>
      <dsp:txXfrm>
        <a:off x="395850" y="1975052"/>
        <a:ext cx="6531435" cy="5954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E5ECC7-45A1-41F3-8528-601DC081DD2C}">
      <dsp:nvSpPr>
        <dsp:cNvPr id="0" name=""/>
        <dsp:cNvSpPr/>
      </dsp:nvSpPr>
      <dsp:spPr>
        <a:xfrm flipV="1">
          <a:off x="0" y="396868"/>
          <a:ext cx="7920880" cy="668343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3058B1-0C4D-47D5-80D9-BB8A74CC7E4C}">
      <dsp:nvSpPr>
        <dsp:cNvPr id="0" name=""/>
        <dsp:cNvSpPr/>
      </dsp:nvSpPr>
      <dsp:spPr>
        <a:xfrm>
          <a:off x="150052" y="122173"/>
          <a:ext cx="7526970" cy="71057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kern="1200" dirty="0" smtClean="0"/>
            <a:t>Обеспечение возможности создания риск-ориентированной модели контроля качества образования</a:t>
          </a:r>
        </a:p>
      </dsp:txBody>
      <dsp:txXfrm>
        <a:off x="184739" y="156860"/>
        <a:ext cx="7457596" cy="641196"/>
      </dsp:txXfrm>
    </dsp:sp>
    <dsp:sp modelId="{8DD7A142-5BD9-4C33-9692-032356E39640}">
      <dsp:nvSpPr>
        <dsp:cNvPr id="0" name=""/>
        <dsp:cNvSpPr/>
      </dsp:nvSpPr>
      <dsp:spPr>
        <a:xfrm>
          <a:off x="0" y="1614700"/>
          <a:ext cx="7920880" cy="6552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27FFF-3619-430B-A59B-CA1D47A5AE62}">
      <dsp:nvSpPr>
        <dsp:cNvPr id="0" name=""/>
        <dsp:cNvSpPr/>
      </dsp:nvSpPr>
      <dsp:spPr>
        <a:xfrm>
          <a:off x="197182" y="1206402"/>
          <a:ext cx="7492994" cy="79284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kern="1200" dirty="0" smtClean="0"/>
            <a:t>Использование результатов за три предшествующих года</a:t>
          </a:r>
        </a:p>
      </dsp:txBody>
      <dsp:txXfrm>
        <a:off x="235886" y="1245106"/>
        <a:ext cx="7415586" cy="715440"/>
      </dsp:txXfrm>
    </dsp:sp>
    <dsp:sp modelId="{649519CE-3252-478A-90CD-701BA2F8B5B8}">
      <dsp:nvSpPr>
        <dsp:cNvPr id="0" name=""/>
        <dsp:cNvSpPr/>
      </dsp:nvSpPr>
      <dsp:spPr>
        <a:xfrm>
          <a:off x="0" y="2846689"/>
          <a:ext cx="7920880" cy="6552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381E70-D836-47C4-BBD8-07F138B1633B}">
      <dsp:nvSpPr>
        <dsp:cNvPr id="0" name=""/>
        <dsp:cNvSpPr/>
      </dsp:nvSpPr>
      <dsp:spPr>
        <a:xfrm>
          <a:off x="210386" y="2410300"/>
          <a:ext cx="7497097" cy="82014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kern="1200" dirty="0" smtClean="0"/>
            <a:t>Комплексный анализ качества образования</a:t>
          </a:r>
        </a:p>
      </dsp:txBody>
      <dsp:txXfrm>
        <a:off x="250422" y="2450336"/>
        <a:ext cx="7417025" cy="740076"/>
      </dsp:txXfrm>
    </dsp:sp>
    <dsp:sp modelId="{3009CDBC-6F24-4C0E-9AD0-7F29423CE78A}">
      <dsp:nvSpPr>
        <dsp:cNvPr id="0" name=""/>
        <dsp:cNvSpPr/>
      </dsp:nvSpPr>
      <dsp:spPr>
        <a:xfrm>
          <a:off x="0" y="4071893"/>
          <a:ext cx="7920880" cy="65520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696289-F522-4F92-98C7-8264FA74C9B8}">
      <dsp:nvSpPr>
        <dsp:cNvPr id="0" name=""/>
        <dsp:cNvSpPr/>
      </dsp:nvSpPr>
      <dsp:spPr>
        <a:xfrm>
          <a:off x="232484" y="3715149"/>
          <a:ext cx="7417674" cy="8133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R="0" lvl="0" algn="l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2200" kern="1200" dirty="0" smtClean="0"/>
            <a:t>Бонусная программа ФИОКО</a:t>
          </a:r>
        </a:p>
      </dsp:txBody>
      <dsp:txXfrm>
        <a:off x="272189" y="3754854"/>
        <a:ext cx="7338264" cy="73395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8A585-C6A3-4DDF-83AA-30C51D22EAB0}">
      <dsp:nvSpPr>
        <dsp:cNvPr id="0" name=""/>
        <dsp:cNvSpPr/>
      </dsp:nvSpPr>
      <dsp:spPr>
        <a:xfrm>
          <a:off x="903" y="126620"/>
          <a:ext cx="1791067" cy="126337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strike="noStrike" kern="1200" cap="none" spc="0" dirty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Индивидуальные результаты участников</a:t>
          </a:r>
        </a:p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0" strike="noStrike" kern="1200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03" y="126620"/>
        <a:ext cx="1791067" cy="1263376"/>
      </dsp:txXfrm>
    </dsp:sp>
    <dsp:sp modelId="{66372ED6-D577-442D-B7CC-A2729F6640C5}">
      <dsp:nvSpPr>
        <dsp:cNvPr id="0" name=""/>
        <dsp:cNvSpPr/>
      </dsp:nvSpPr>
      <dsp:spPr>
        <a:xfrm>
          <a:off x="2002533" y="126620"/>
          <a:ext cx="1791067" cy="1263376"/>
        </a:xfrm>
        <a:prstGeom prst="rect">
          <a:avLst/>
        </a:prstGeom>
        <a:gradFill rotWithShape="0">
          <a:gsLst>
            <a:gs pos="0">
              <a:schemeClr val="accent4">
                <a:hueOff val="-558096"/>
                <a:satOff val="3362"/>
                <a:lumOff val="270"/>
                <a:alphaOff val="0"/>
                <a:tint val="50000"/>
                <a:satMod val="300000"/>
              </a:schemeClr>
            </a:gs>
            <a:gs pos="35000">
              <a:schemeClr val="accent4">
                <a:hueOff val="-558096"/>
                <a:satOff val="3362"/>
                <a:lumOff val="270"/>
                <a:alphaOff val="0"/>
                <a:tint val="37000"/>
                <a:satMod val="300000"/>
              </a:schemeClr>
            </a:gs>
            <a:gs pos="100000">
              <a:schemeClr val="accent4">
                <a:hueOff val="-558096"/>
                <a:satOff val="3362"/>
                <a:lumOff val="27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strike="noStrike" kern="1200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Выполнение заданий по ОУ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0" strike="noStrike" kern="1200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02533" y="126620"/>
        <a:ext cx="1791067" cy="1263376"/>
      </dsp:txXfrm>
    </dsp:sp>
    <dsp:sp modelId="{ACB5472E-5460-470E-93C4-A103B9B9ECFC}">
      <dsp:nvSpPr>
        <dsp:cNvPr id="0" name=""/>
        <dsp:cNvSpPr/>
      </dsp:nvSpPr>
      <dsp:spPr>
        <a:xfrm>
          <a:off x="4004163" y="126620"/>
          <a:ext cx="1791067" cy="1263376"/>
        </a:xfrm>
        <a:prstGeom prst="rect">
          <a:avLst/>
        </a:prstGeom>
        <a:gradFill rotWithShape="0">
          <a:gsLst>
            <a:gs pos="0">
              <a:schemeClr val="accent4">
                <a:hueOff val="-1116193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3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3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strike="noStrike" kern="1200" cap="none" spc="0" dirty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Выполнение заданий по АТЕ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0" strike="noStrike" kern="1200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04163" y="126620"/>
        <a:ext cx="1791067" cy="1263376"/>
      </dsp:txXfrm>
    </dsp:sp>
    <dsp:sp modelId="{58B452C8-B07A-418B-B6AD-047F67329CF0}">
      <dsp:nvSpPr>
        <dsp:cNvPr id="0" name=""/>
        <dsp:cNvSpPr/>
      </dsp:nvSpPr>
      <dsp:spPr>
        <a:xfrm>
          <a:off x="903" y="1600559"/>
          <a:ext cx="1791067" cy="1263376"/>
        </a:xfrm>
        <a:prstGeom prst="rect">
          <a:avLst/>
        </a:prstGeom>
        <a:gradFill rotWithShape="0">
          <a:gsLst>
            <a:gs pos="0">
              <a:schemeClr val="accent4">
                <a:hueOff val="-1674289"/>
                <a:satOff val="10087"/>
                <a:lumOff val="809"/>
                <a:alphaOff val="0"/>
                <a:tint val="50000"/>
                <a:satMod val="300000"/>
              </a:schemeClr>
            </a:gs>
            <a:gs pos="35000">
              <a:schemeClr val="accent4">
                <a:hueOff val="-1674289"/>
                <a:satOff val="10087"/>
                <a:lumOff val="809"/>
                <a:alphaOff val="0"/>
                <a:tint val="37000"/>
                <a:satMod val="300000"/>
              </a:schemeClr>
            </a:gs>
            <a:gs pos="100000">
              <a:schemeClr val="accent4">
                <a:hueOff val="-1674289"/>
                <a:satOff val="10087"/>
                <a:lumOff val="80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strike="noStrike" kern="1200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Статистика по отметкам по ОУ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0" strike="noStrike" kern="1200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03" y="1600559"/>
        <a:ext cx="1791067" cy="1263376"/>
      </dsp:txXfrm>
    </dsp:sp>
    <dsp:sp modelId="{980A22C9-241A-4D49-80DA-0D53BC487512}">
      <dsp:nvSpPr>
        <dsp:cNvPr id="0" name=""/>
        <dsp:cNvSpPr/>
      </dsp:nvSpPr>
      <dsp:spPr>
        <a:xfrm>
          <a:off x="2002533" y="1600559"/>
          <a:ext cx="1791067" cy="1263376"/>
        </a:xfrm>
        <a:prstGeom prst="rect">
          <a:avLst/>
        </a:prstGeom>
        <a:gradFill rotWithShape="0">
          <a:gsLst>
            <a:gs pos="0">
              <a:schemeClr val="accent4">
                <a:hueOff val="-2232386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6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6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strike="noStrike" kern="1200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Статистика по отметкам по АТЕ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0" strike="noStrike" kern="1200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02533" y="1600559"/>
        <a:ext cx="1791067" cy="1263376"/>
      </dsp:txXfrm>
    </dsp:sp>
    <dsp:sp modelId="{FA92FA1F-52C9-41D4-9083-E303085D9830}">
      <dsp:nvSpPr>
        <dsp:cNvPr id="0" name=""/>
        <dsp:cNvSpPr/>
      </dsp:nvSpPr>
      <dsp:spPr>
        <a:xfrm>
          <a:off x="4004163" y="1600559"/>
          <a:ext cx="1791067" cy="1263376"/>
        </a:xfrm>
        <a:prstGeom prst="rect">
          <a:avLst/>
        </a:prstGeom>
        <a:gradFill rotWithShape="0">
          <a:gsLst>
            <a:gs pos="0">
              <a:schemeClr val="accent4">
                <a:hueOff val="-2790482"/>
                <a:satOff val="16812"/>
                <a:lumOff val="1348"/>
                <a:alphaOff val="0"/>
                <a:tint val="50000"/>
                <a:satMod val="300000"/>
              </a:schemeClr>
            </a:gs>
            <a:gs pos="35000">
              <a:schemeClr val="accent4">
                <a:hueOff val="-2790482"/>
                <a:satOff val="16812"/>
                <a:lumOff val="1348"/>
                <a:alphaOff val="0"/>
                <a:tint val="37000"/>
                <a:satMod val="300000"/>
              </a:schemeClr>
            </a:gs>
            <a:gs pos="100000">
              <a:schemeClr val="accent4">
                <a:hueOff val="-2790482"/>
                <a:satOff val="16812"/>
                <a:lumOff val="134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strike="noStrike" kern="1200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Качество обученности по АТЕ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0" strike="noStrike" kern="1200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04163" y="1600559"/>
        <a:ext cx="1791067" cy="1263376"/>
      </dsp:txXfrm>
    </dsp:sp>
    <dsp:sp modelId="{11F36039-8345-4DB3-AA57-9C09D4500761}">
      <dsp:nvSpPr>
        <dsp:cNvPr id="0" name=""/>
        <dsp:cNvSpPr/>
      </dsp:nvSpPr>
      <dsp:spPr>
        <a:xfrm>
          <a:off x="903" y="3107750"/>
          <a:ext cx="1791067" cy="1263376"/>
        </a:xfrm>
        <a:prstGeom prst="rect">
          <a:avLst/>
        </a:prstGeom>
        <a:gradFill rotWithShape="0">
          <a:gsLst>
            <a:gs pos="0">
              <a:schemeClr val="accent4">
                <a:hueOff val="-3348579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9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9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strike="noStrike" kern="1200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Статистика по отметкам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0" strike="noStrike" kern="1200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03" y="3107750"/>
        <a:ext cx="1791067" cy="1263376"/>
      </dsp:txXfrm>
    </dsp:sp>
    <dsp:sp modelId="{3E0D2DCE-F52F-42F8-A395-64A2870E0A31}">
      <dsp:nvSpPr>
        <dsp:cNvPr id="0" name=""/>
        <dsp:cNvSpPr/>
      </dsp:nvSpPr>
      <dsp:spPr>
        <a:xfrm>
          <a:off x="1984404" y="3107750"/>
          <a:ext cx="1791067" cy="1263376"/>
        </a:xfrm>
        <a:prstGeom prst="rect">
          <a:avLst/>
        </a:prstGeom>
        <a:gradFill rotWithShape="0">
          <a:gsLst>
            <a:gs pos="0">
              <a:schemeClr val="accent4">
                <a:hueOff val="-3906675"/>
                <a:satOff val="23537"/>
                <a:lumOff val="1887"/>
                <a:alphaOff val="0"/>
                <a:tint val="50000"/>
                <a:satMod val="300000"/>
              </a:schemeClr>
            </a:gs>
            <a:gs pos="35000">
              <a:schemeClr val="accent4">
                <a:hueOff val="-3906675"/>
                <a:satOff val="23537"/>
                <a:lumOff val="1887"/>
                <a:alphaOff val="0"/>
                <a:tint val="37000"/>
                <a:satMod val="300000"/>
              </a:schemeClr>
            </a:gs>
            <a:gs pos="100000">
              <a:schemeClr val="accent4">
                <a:hueOff val="-3906675"/>
                <a:satOff val="23537"/>
                <a:lumOff val="188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strike="noStrike" kern="1200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Распределение первичных баллов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0" strike="noStrike" kern="1200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84404" y="3107750"/>
        <a:ext cx="1791067" cy="1263376"/>
      </dsp:txXfrm>
    </dsp:sp>
    <dsp:sp modelId="{A8DEA28B-6E5D-4CF1-9151-B74929552AA1}">
      <dsp:nvSpPr>
        <dsp:cNvPr id="0" name=""/>
        <dsp:cNvSpPr/>
      </dsp:nvSpPr>
      <dsp:spPr>
        <a:xfrm>
          <a:off x="3978012" y="3117845"/>
          <a:ext cx="1791067" cy="1263376"/>
        </a:xfrm>
        <a:prstGeom prst="rect">
          <a:avLst/>
        </a:prstGeom>
        <a:gradFill rotWithShape="0">
          <a:gsLst>
            <a:gs pos="0">
              <a:schemeClr val="accent4">
                <a:hueOff val="-4464771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1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1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strike="noStrike" kern="1200" cap="none" spc="0" smtClean="0">
              <a:ln w="18415" cmpd="sng"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Выполнение заданий группами обучающихся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i="0" strike="noStrike" kern="1200" cap="none" spc="0" dirty="0">
            <a:ln w="18415" cmpd="sng">
              <a:prstDash val="solid"/>
            </a:ln>
            <a:solidFill>
              <a:schemeClr val="accent1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78012" y="3117845"/>
        <a:ext cx="1791067" cy="12633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031F1E-726D-DF40-AFFE-0A1FCFFBD6AD}">
      <dsp:nvSpPr>
        <dsp:cNvPr id="0" name=""/>
        <dsp:cNvSpPr/>
      </dsp:nvSpPr>
      <dsp:spPr>
        <a:xfrm>
          <a:off x="275822" y="453"/>
          <a:ext cx="3131045" cy="610921"/>
        </a:xfrm>
        <a:prstGeom prst="rect">
          <a:avLst/>
        </a:prstGeom>
        <a:gradFill rotWithShape="0">
          <a:gsLst>
            <a:gs pos="0">
              <a:srgbClr val="C4BFF3">
                <a:lumMod val="94000"/>
              </a:srgbClr>
            </a:gs>
            <a:gs pos="35000">
              <a:srgbClr val="CBC7F4"/>
            </a:gs>
            <a:gs pos="100000">
              <a:srgbClr val="EBE9FB"/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Образовательная организация</a:t>
          </a:r>
          <a:endParaRPr lang="ru-RU" sz="2400" kern="1200" dirty="0"/>
        </a:p>
      </dsp:txBody>
      <dsp:txXfrm>
        <a:off x="275822" y="453"/>
        <a:ext cx="3131045" cy="61092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C1C058-E8B7-A14E-81CE-A014E758D837}">
      <dsp:nvSpPr>
        <dsp:cNvPr id="0" name=""/>
        <dsp:cNvSpPr/>
      </dsp:nvSpPr>
      <dsp:spPr>
        <a:xfrm>
          <a:off x="5" y="0"/>
          <a:ext cx="3131994" cy="611999"/>
        </a:xfrm>
        <a:prstGeom prst="rect">
          <a:avLst/>
        </a:prstGeom>
        <a:gradFill rotWithShape="0">
          <a:gsLst>
            <a:gs pos="0">
              <a:srgbClr val="C4BFF3">
                <a:lumMod val="94000"/>
              </a:srgbClr>
            </a:gs>
            <a:gs pos="35000">
              <a:srgbClr val="CBC7F4"/>
            </a:gs>
            <a:gs pos="100000">
              <a:srgbClr val="EBE9FB"/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Регион</a:t>
          </a:r>
          <a:endParaRPr lang="ru-RU" sz="2800" kern="1200" dirty="0"/>
        </a:p>
      </dsp:txBody>
      <dsp:txXfrm>
        <a:off x="5" y="0"/>
        <a:ext cx="3131994" cy="611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90593-7FFA-4073-982F-0A519394A47F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EFDDE-A8E5-46B9-B516-5927FDA69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776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420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21614-B872-42A1-B77E-41B427CDEB90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56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04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250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816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613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403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139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26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67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b="0" i="0" u="sng" dirty="0" smtClean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658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246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246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EFDDE-A8E5-46B9-B516-5927FDA6909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098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8.xml"/><Relationship Id="rId12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8" Type="http://schemas.openxmlformats.org/officeDocument/2006/relationships/diagramData" Target="../diagrams/data8.xml"/><Relationship Id="rId9" Type="http://schemas.openxmlformats.org/officeDocument/2006/relationships/diagramLayout" Target="../diagrams/layout8.xml"/><Relationship Id="rId10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6" Type="http://schemas.openxmlformats.org/officeDocument/2006/relationships/diagramData" Target="../diagrams/data1.xml"/><Relationship Id="rId7" Type="http://schemas.openxmlformats.org/officeDocument/2006/relationships/diagramLayout" Target="../diagrams/layout1.xml"/><Relationship Id="rId8" Type="http://schemas.openxmlformats.org/officeDocument/2006/relationships/diagramQuickStyle" Target="../diagrams/quickStyle1.xml"/><Relationship Id="rId9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diagramData" Target="../diagrams/data3.xml"/><Relationship Id="rId9" Type="http://schemas.openxmlformats.org/officeDocument/2006/relationships/diagramLayout" Target="../diagrams/layout3.xml"/><Relationship Id="rId10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657671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2E3192"/>
                </a:solidFill>
                <a:latin typeface="Cambria" pitchFamily="18" charset="0"/>
              </a:rPr>
              <a:t>Китаева Татьяна Георгиевна</a:t>
            </a:r>
            <a:endParaRPr lang="ru-RU" altLang="ru-RU" b="1" dirty="0">
              <a:solidFill>
                <a:srgbClr val="2E3192"/>
              </a:solidFill>
              <a:latin typeface="Cambria" pitchFamily="18" charset="0"/>
            </a:endParaRPr>
          </a:p>
          <a:p>
            <a:r>
              <a:rPr lang="ru-RU" altLang="ru-RU" dirty="0" smtClean="0">
                <a:solidFill>
                  <a:srgbClr val="2E3192"/>
                </a:solidFill>
                <a:latin typeface="Cambria" pitchFamily="18" charset="0"/>
              </a:rPr>
              <a:t>Заместитель директора</a:t>
            </a:r>
          </a:p>
          <a:p>
            <a:r>
              <a:rPr lang="ru-RU" altLang="ru-RU" dirty="0" smtClean="0">
                <a:solidFill>
                  <a:srgbClr val="2E3192"/>
                </a:solidFill>
                <a:latin typeface="Cambria" pitchFamily="18" charset="0"/>
              </a:rPr>
              <a:t>ФГБУ </a:t>
            </a:r>
            <a:r>
              <a:rPr lang="ru-RU" altLang="ru-RU" dirty="0">
                <a:solidFill>
                  <a:srgbClr val="2E3192"/>
                </a:solidFill>
                <a:latin typeface="Cambria" pitchFamily="18" charset="0"/>
              </a:rPr>
              <a:t>«Федеральный институт оценки качества образования</a:t>
            </a:r>
            <a:r>
              <a:rPr lang="ru-RU" altLang="ru-RU" dirty="0" smtClean="0">
                <a:solidFill>
                  <a:srgbClr val="2E3192"/>
                </a:solidFill>
                <a:latin typeface="Cambria" pitchFamily="18" charset="0"/>
              </a:rPr>
              <a:t>»</a:t>
            </a:r>
            <a:endParaRPr lang="ru-RU" altLang="ru-RU" dirty="0">
              <a:solidFill>
                <a:srgbClr val="2E3192"/>
              </a:solidFill>
              <a:latin typeface="Cambria" pitchFamily="18" charset="0"/>
            </a:endParaRPr>
          </a:p>
          <a:p>
            <a:r>
              <a:rPr lang="en-US" altLang="ru-RU" dirty="0">
                <a:solidFill>
                  <a:srgbClr val="2E3192"/>
                </a:solidFill>
                <a:latin typeface="Cambria" pitchFamily="18" charset="0"/>
              </a:rPr>
              <a:t>kitaeva@obrnadzor.gov.ru</a:t>
            </a:r>
            <a:r>
              <a:rPr lang="ru-RU" altLang="ru-RU" dirty="0" smtClean="0">
                <a:solidFill>
                  <a:srgbClr val="2E3192"/>
                </a:solidFill>
                <a:latin typeface="Cambria" pitchFamily="18" charset="0"/>
              </a:rPr>
              <a:t>  </a:t>
            </a:r>
            <a:r>
              <a:rPr lang="en-US" altLang="ru-RU" dirty="0" smtClean="0">
                <a:solidFill>
                  <a:srgbClr val="2E3192"/>
                </a:solidFill>
                <a:latin typeface="Cambria" pitchFamily="18" charset="0"/>
              </a:rPr>
              <a:t>www.fioco.ru</a:t>
            </a:r>
            <a:r>
              <a:rPr lang="ru-RU" altLang="ru-RU" dirty="0" smtClean="0">
                <a:solidFill>
                  <a:srgbClr val="2E3192"/>
                </a:solidFill>
                <a:latin typeface="Cambria" pitchFamily="18" charset="0"/>
              </a:rPr>
              <a:t> </a:t>
            </a:r>
            <a:endParaRPr lang="ru-RU" altLang="ru-RU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636912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Использование диагностических работ для управления качеством образования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7616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70954586"/>
              </p:ext>
            </p:extLst>
          </p:nvPr>
        </p:nvGraphicFramePr>
        <p:xfrm>
          <a:off x="0" y="1385392"/>
          <a:ext cx="914400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Овал 3"/>
          <p:cNvSpPr/>
          <p:nvPr/>
        </p:nvSpPr>
        <p:spPr>
          <a:xfrm>
            <a:off x="6192180" y="2564904"/>
            <a:ext cx="324036" cy="309634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848364" y="4248290"/>
            <a:ext cx="324036" cy="144016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76056" y="1860685"/>
            <a:ext cx="324036" cy="38005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699792" y="332656"/>
            <a:ext cx="5645925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Результаты по математике (пример)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20453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2427904"/>
              </p:ext>
            </p:extLst>
          </p:nvPr>
        </p:nvGraphicFramePr>
        <p:xfrm>
          <a:off x="611560" y="4365104"/>
          <a:ext cx="6480722" cy="2054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20"/>
                <a:gridCol w="878247"/>
                <a:gridCol w="907385"/>
                <a:gridCol w="907385"/>
                <a:gridCol w="907385"/>
              </a:tblGrid>
              <a:tr h="26745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Наименование ОО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Распределение отметок в %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4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СОШ 1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СОШ 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СОШ 3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СОШ 4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54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СОШ 5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019943"/>
              </p:ext>
            </p:extLst>
          </p:nvPr>
        </p:nvGraphicFramePr>
        <p:xfrm>
          <a:off x="611560" y="1772816"/>
          <a:ext cx="6480719" cy="2054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20"/>
                <a:gridCol w="864096"/>
                <a:gridCol w="936104"/>
                <a:gridCol w="936104"/>
                <a:gridCol w="864095"/>
              </a:tblGrid>
              <a:tr h="28803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АТЕ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Распределение отметок в %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Район А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Район Б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Район В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Район Г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42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Район Д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85AE">
                        <a:alpha val="6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2699792" y="332656"/>
            <a:ext cx="576064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Результаты по русскому языку (пример)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72601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88640"/>
            <a:ext cx="568863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Динамика проводимых исследований</a:t>
            </a:r>
            <a:endParaRPr lang="ru-RU" sz="3600" b="1" dirty="0"/>
          </a:p>
        </p:txBody>
      </p:sp>
      <p:graphicFrame>
        <p:nvGraphicFramePr>
          <p:cNvPr id="6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4123100"/>
              </p:ext>
            </p:extLst>
          </p:nvPr>
        </p:nvGraphicFramePr>
        <p:xfrm>
          <a:off x="107504" y="1340768"/>
          <a:ext cx="828092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781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5400600" cy="648072"/>
          </a:xfrm>
          <a:solidFill>
            <a:srgbClr val="927AAE">
              <a:alpha val="28000"/>
            </a:srgbClr>
          </a:solidFill>
        </p:spPr>
        <p:txBody>
          <a:bodyPr>
            <a:normAutofit/>
          </a:bodyPr>
          <a:lstStyle/>
          <a:p>
            <a:r>
              <a:rPr lang="ru-RU" sz="3600" b="1" dirty="0" smtClean="0"/>
              <a:t>Управленческие решения</a:t>
            </a:r>
            <a:endParaRPr lang="ru-RU" sz="3600" b="1" dirty="0"/>
          </a:p>
        </p:txBody>
      </p:sp>
      <p:graphicFrame>
        <p:nvGraphicFramePr>
          <p:cNvPr id="51" name="Схема 50"/>
          <p:cNvGraphicFramePr/>
          <p:nvPr>
            <p:extLst>
              <p:ext uri="{D42A27DB-BD31-4B8C-83A1-F6EECF244321}">
                <p14:modId xmlns:p14="http://schemas.microsoft.com/office/powerpoint/2010/main" val="1320397142"/>
              </p:ext>
            </p:extLst>
          </p:nvPr>
        </p:nvGraphicFramePr>
        <p:xfrm>
          <a:off x="251520" y="1377465"/>
          <a:ext cx="3528392" cy="611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2" name="Схема 51"/>
          <p:cNvGraphicFramePr/>
          <p:nvPr>
            <p:extLst>
              <p:ext uri="{D42A27DB-BD31-4B8C-83A1-F6EECF244321}">
                <p14:modId xmlns:p14="http://schemas.microsoft.com/office/powerpoint/2010/main" val="3042268916"/>
              </p:ext>
            </p:extLst>
          </p:nvPr>
        </p:nvGraphicFramePr>
        <p:xfrm>
          <a:off x="4608352" y="1376139"/>
          <a:ext cx="3132000" cy="61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Стрелка вниз 3"/>
          <p:cNvSpPr/>
          <p:nvPr/>
        </p:nvSpPr>
        <p:spPr>
          <a:xfrm>
            <a:off x="1676681" y="2024844"/>
            <a:ext cx="648072" cy="43204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5850180" y="2028447"/>
            <a:ext cx="684000" cy="432000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107504" y="5733256"/>
            <a:ext cx="3888432" cy="1044809"/>
            <a:chOff x="0" y="353708"/>
            <a:chExt cx="3888432" cy="1044809"/>
          </a:xfrm>
          <a:scene3d>
            <a:camera prst="orthographicFront"/>
            <a:lightRig rig="flat" dir="t"/>
          </a:scene3d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0" y="353708"/>
              <a:ext cx="3888432" cy="104480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0" name="Скругленный прямоугольник 4"/>
            <p:cNvSpPr/>
            <p:nvPr/>
          </p:nvSpPr>
          <p:spPr>
            <a:xfrm>
              <a:off x="51003" y="404711"/>
              <a:ext cx="3786426" cy="9428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/>
              <a:r>
                <a:rPr lang="ru-RU" sz="2000" dirty="0"/>
                <a:t>Внесение изменений в программу </a:t>
              </a:r>
              <a:r>
                <a:rPr lang="ru-RU" sz="2000" dirty="0" smtClean="0"/>
                <a:t>развития</a:t>
              </a:r>
              <a:r>
                <a:rPr lang="en-US" sz="2000" dirty="0" smtClean="0"/>
                <a:t>, </a:t>
              </a:r>
              <a:r>
                <a:rPr lang="ru-RU" sz="2000" dirty="0" smtClean="0"/>
                <a:t> </a:t>
              </a:r>
              <a:r>
                <a:rPr lang="ru-RU" sz="2000" dirty="0"/>
                <a:t>о</a:t>
              </a:r>
              <a:r>
                <a:rPr lang="ru-RU" sz="2000" dirty="0" smtClean="0"/>
                <a:t>бразовательную </a:t>
              </a:r>
              <a:r>
                <a:rPr lang="ru-RU" sz="2000" dirty="0"/>
                <a:t>программу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07504" y="4653136"/>
            <a:ext cx="3888432" cy="1044809"/>
            <a:chOff x="0" y="353708"/>
            <a:chExt cx="3888432" cy="1044809"/>
          </a:xfrm>
          <a:scene3d>
            <a:camera prst="orthographicFront"/>
            <a:lightRig rig="flat" dir="t"/>
          </a:scene3d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0" y="353708"/>
              <a:ext cx="3888432" cy="104480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3" name="Скругленный прямоугольник 4"/>
            <p:cNvSpPr/>
            <p:nvPr/>
          </p:nvSpPr>
          <p:spPr>
            <a:xfrm>
              <a:off x="51003" y="404711"/>
              <a:ext cx="3786426" cy="9428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Совершенствование методики преподавания</a:t>
              </a:r>
              <a:endParaRPr lang="ru-RU" sz="2000" dirty="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07504" y="3573016"/>
            <a:ext cx="3905200" cy="1044809"/>
            <a:chOff x="-16768" y="353708"/>
            <a:chExt cx="3905200" cy="1044809"/>
          </a:xfrm>
          <a:scene3d>
            <a:camera prst="orthographicFront"/>
            <a:lightRig rig="flat" dir="t"/>
          </a:scene3d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0" y="353708"/>
              <a:ext cx="3888432" cy="104480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6" name="Скругленный прямоугольник 4"/>
            <p:cNvSpPr/>
            <p:nvPr/>
          </p:nvSpPr>
          <p:spPr>
            <a:xfrm>
              <a:off x="-16768" y="419017"/>
              <a:ext cx="3786426" cy="9428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/>
              <a:r>
                <a:rPr lang="ru-RU" sz="2000" dirty="0"/>
                <a:t>Переподготовка учителей</a:t>
              </a:r>
              <a:r>
                <a:rPr lang="en-US" sz="2000" dirty="0"/>
                <a:t> </a:t>
              </a:r>
              <a:r>
                <a:rPr lang="ru-RU" sz="2000" dirty="0"/>
                <a:t>по выявленным предметам и пробелам в темах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07504" y="2492896"/>
            <a:ext cx="4002450" cy="1044809"/>
            <a:chOff x="-2113384" y="-517191"/>
            <a:chExt cx="4002450" cy="1044809"/>
          </a:xfrm>
          <a:scene3d>
            <a:camera prst="orthographicFront"/>
            <a:lightRig rig="flat" dir="t"/>
          </a:scene3d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-2113384" y="-517191"/>
              <a:ext cx="3888432" cy="104480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9" name="Скругленный прямоугольник 4"/>
            <p:cNvSpPr/>
            <p:nvPr/>
          </p:nvSpPr>
          <p:spPr>
            <a:xfrm>
              <a:off x="-2113384" y="-451882"/>
              <a:ext cx="4002450" cy="9428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/>
              <a:r>
                <a:rPr lang="ru-RU" sz="2000" dirty="0"/>
                <a:t>Дополнительные занятия для обучающихся</a:t>
              </a:r>
            </a:p>
          </p:txBody>
        </p:sp>
      </p:grpSp>
      <p:sp>
        <p:nvSpPr>
          <p:cNvPr id="40" name="Скругленный прямоугольник 39"/>
          <p:cNvSpPr/>
          <p:nvPr/>
        </p:nvSpPr>
        <p:spPr>
          <a:xfrm>
            <a:off x="4211960" y="2492896"/>
            <a:ext cx="3995936" cy="1296144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</p:sp>
      <p:sp>
        <p:nvSpPr>
          <p:cNvPr id="41" name="TextBox 40"/>
          <p:cNvSpPr txBox="1"/>
          <p:nvPr/>
        </p:nvSpPr>
        <p:spPr>
          <a:xfrm>
            <a:off x="4427984" y="2465601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Финансирование образовательных организаций и административно</a:t>
            </a:r>
            <a:r>
              <a:rPr lang="en-US" sz="2000" dirty="0"/>
              <a:t>-</a:t>
            </a:r>
            <a:r>
              <a:rPr lang="ru-RU" sz="2000" dirty="0"/>
              <a:t>территориальных </a:t>
            </a:r>
            <a:r>
              <a:rPr lang="ru-RU" sz="2000" dirty="0" smtClean="0"/>
              <a:t>единиц</a:t>
            </a:r>
            <a:endParaRPr lang="ru-RU" sz="2000" dirty="0"/>
          </a:p>
        </p:txBody>
      </p:sp>
      <p:grpSp>
        <p:nvGrpSpPr>
          <p:cNvPr id="43" name="Группа 42"/>
          <p:cNvGrpSpPr/>
          <p:nvPr/>
        </p:nvGrpSpPr>
        <p:grpSpPr>
          <a:xfrm>
            <a:off x="4241958" y="3752343"/>
            <a:ext cx="4093186" cy="1116817"/>
            <a:chOff x="-2113384" y="-589199"/>
            <a:chExt cx="4002450" cy="1116817"/>
          </a:xfrm>
          <a:scene3d>
            <a:camera prst="orthographicFront"/>
            <a:lightRig rig="flat" dir="t"/>
          </a:scene3d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-2113384" y="-517191"/>
              <a:ext cx="3888432" cy="104480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5" name="Скругленный прямоугольник 4"/>
            <p:cNvSpPr/>
            <p:nvPr/>
          </p:nvSpPr>
          <p:spPr>
            <a:xfrm>
              <a:off x="-1897360" y="-589199"/>
              <a:ext cx="3786426" cy="9428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/>
              <a:endParaRPr lang="ru-RU" sz="2000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294051" y="4005064"/>
            <a:ext cx="3866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Контроль за исполнением</a:t>
            </a:r>
          </a:p>
          <a:p>
            <a:pPr algn="ctr"/>
            <a:r>
              <a:rPr lang="ru-RU" sz="2000" dirty="0"/>
              <a:t>у</a:t>
            </a:r>
            <a:r>
              <a:rPr lang="ru-RU" sz="2000" dirty="0" smtClean="0"/>
              <a:t>правленческих </a:t>
            </a:r>
            <a:r>
              <a:rPr lang="ru-RU" sz="2000" dirty="0"/>
              <a:t>решений</a:t>
            </a:r>
          </a:p>
        </p:txBody>
      </p:sp>
      <p:sp>
        <p:nvSpPr>
          <p:cNvPr id="54" name="Двойная стрелка влево/вправо 53"/>
          <p:cNvSpPr/>
          <p:nvPr/>
        </p:nvSpPr>
        <p:spPr>
          <a:xfrm>
            <a:off x="3779912" y="1466126"/>
            <a:ext cx="682967" cy="39964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97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683568" y="2996952"/>
            <a:ext cx="6939205" cy="6461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1276" tIns="45638" rIns="91276" bIns="45638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2E3192"/>
                </a:solidFill>
                <a:latin typeface="+mn-lt"/>
                <a:ea typeface="+mn-ea"/>
                <a:cs typeface="+mn-cs"/>
              </a:rPr>
              <a:t>БЛАГОДАРЮ ЗА</a:t>
            </a:r>
            <a:r>
              <a:rPr lang="ru-RU" sz="3600" b="1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2E3192"/>
                </a:solidFill>
                <a:latin typeface="+mn-lt"/>
                <a:ea typeface="+mn-ea"/>
                <a:cs typeface="+mn-cs"/>
              </a:rPr>
              <a:t>ВНИМАНИЕ!</a:t>
            </a:r>
            <a:endParaRPr lang="ru-RU" sz="36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5457686"/>
            <a:ext cx="698477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altLang="ru-RU" sz="1800" b="1" dirty="0" smtClean="0">
                <a:solidFill>
                  <a:srgbClr val="2E3192"/>
                </a:solidFill>
                <a:latin typeface="Cambria" pitchFamily="18" charset="0"/>
              </a:rPr>
              <a:t>Китаева Татьяна Георгиевна</a:t>
            </a:r>
            <a:endParaRPr lang="ru-RU" altLang="ru-RU" sz="1800" b="1" dirty="0">
              <a:solidFill>
                <a:srgbClr val="2E3192"/>
              </a:solidFill>
              <a:latin typeface="Cambria" pitchFamily="18" charset="0"/>
            </a:endParaRPr>
          </a:p>
          <a:p>
            <a:pPr algn="l"/>
            <a:r>
              <a:rPr lang="ru-RU" altLang="ru-RU" sz="1800" dirty="0" smtClean="0">
                <a:solidFill>
                  <a:srgbClr val="2E3192"/>
                </a:solidFill>
                <a:latin typeface="Cambria" pitchFamily="18" charset="0"/>
              </a:rPr>
              <a:t>Заместитель директора</a:t>
            </a:r>
          </a:p>
          <a:p>
            <a:pPr algn="l"/>
            <a:r>
              <a:rPr lang="ru-RU" altLang="ru-RU" sz="1800" dirty="0" smtClean="0">
                <a:solidFill>
                  <a:srgbClr val="2E3192"/>
                </a:solidFill>
                <a:latin typeface="Cambria" pitchFamily="18" charset="0"/>
              </a:rPr>
              <a:t>ФГБУ </a:t>
            </a:r>
            <a:r>
              <a:rPr lang="ru-RU" altLang="ru-RU" sz="1800" dirty="0">
                <a:solidFill>
                  <a:srgbClr val="2E3192"/>
                </a:solidFill>
                <a:latin typeface="Cambria" pitchFamily="18" charset="0"/>
              </a:rPr>
              <a:t>«Федеральный институт оценки качества образования</a:t>
            </a:r>
            <a:r>
              <a:rPr lang="ru-RU" altLang="ru-RU" sz="1800" dirty="0" smtClean="0">
                <a:solidFill>
                  <a:srgbClr val="2E3192"/>
                </a:solidFill>
                <a:latin typeface="Cambria" pitchFamily="18" charset="0"/>
              </a:rPr>
              <a:t>»</a:t>
            </a:r>
            <a:endParaRPr lang="ru-RU" altLang="ru-RU" sz="1800" dirty="0">
              <a:solidFill>
                <a:srgbClr val="2E3192"/>
              </a:solidFill>
              <a:latin typeface="Cambria" pitchFamily="18" charset="0"/>
            </a:endParaRPr>
          </a:p>
          <a:p>
            <a:pPr algn="l"/>
            <a:r>
              <a:rPr lang="en-US" altLang="ru-RU" sz="1800" dirty="0">
                <a:solidFill>
                  <a:srgbClr val="2E3192"/>
                </a:solidFill>
                <a:latin typeface="Cambria" pitchFamily="18" charset="0"/>
              </a:rPr>
              <a:t>kitaeva@obrnadzor.gov.ru</a:t>
            </a:r>
            <a:r>
              <a:rPr lang="ru-RU" altLang="ru-RU" sz="1800" dirty="0" smtClean="0">
                <a:solidFill>
                  <a:srgbClr val="2E3192"/>
                </a:solidFill>
                <a:latin typeface="Cambria" pitchFamily="18" charset="0"/>
              </a:rPr>
              <a:t>  </a:t>
            </a:r>
            <a:r>
              <a:rPr lang="en-US" altLang="ru-RU" sz="1800" dirty="0">
                <a:solidFill>
                  <a:srgbClr val="2E3192"/>
                </a:solidFill>
                <a:latin typeface="Cambria" pitchFamily="18" charset="0"/>
              </a:rPr>
              <a:t>www.fioko.ru</a:t>
            </a:r>
            <a:r>
              <a:rPr lang="ru-RU" altLang="ru-RU" sz="1800" dirty="0">
                <a:solidFill>
                  <a:srgbClr val="2E3192"/>
                </a:solidFill>
                <a:latin typeface="Cambr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424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imcol.ru/img/fipi.gif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095" y="5066844"/>
            <a:ext cx="1618225" cy="616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mccme.ru/head/pic/logo006699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746" y="5062096"/>
            <a:ext cx="1233170" cy="5207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796136" y="5657671"/>
            <a:ext cx="2516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/>
              <a:t>НОУ Московский Центр Непрерывного Математического Образования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44316" y="5918481"/>
            <a:ext cx="2771800" cy="93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ФГБНУ «Федеральный институт педагогических измерений»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437112"/>
            <a:ext cx="8316416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Наши партнеры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71800" y="436896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2015-2016</a:t>
            </a:r>
            <a:r>
              <a:rPr lang="ru-RU" sz="2800" b="1" dirty="0" smtClean="0"/>
              <a:t> </a:t>
            </a:r>
            <a:r>
              <a:rPr lang="ru-RU" sz="3200" b="1" dirty="0" smtClean="0"/>
              <a:t>учебный год</a:t>
            </a:r>
            <a:endParaRPr lang="ru-RU" sz="3200" b="1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604391328"/>
              </p:ext>
            </p:extLst>
          </p:nvPr>
        </p:nvGraphicFramePr>
        <p:xfrm>
          <a:off x="599034" y="1617951"/>
          <a:ext cx="7071882" cy="2819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26" name="Picture 2" descr="C:\Users\kirvoron\Desktop\fct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62096"/>
            <a:ext cx="62865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75" y="5934669"/>
            <a:ext cx="2424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ФГБУ «Федеральный центр тестирования»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443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33537" y="1546731"/>
            <a:ext cx="3934407" cy="1162189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Контроль качества и государственная аккредитация</a:t>
            </a:r>
            <a:endParaRPr lang="ru-RU" dirty="0"/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2262022"/>
              </p:ext>
            </p:extLst>
          </p:nvPr>
        </p:nvGraphicFramePr>
        <p:xfrm>
          <a:off x="179512" y="2319923"/>
          <a:ext cx="3888432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71550" y="1539369"/>
            <a:ext cx="4064046" cy="11695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Оценка </a:t>
            </a:r>
            <a:r>
              <a:rPr lang="ru-RU" sz="2400" b="1" dirty="0"/>
              <a:t>образовательных</a:t>
            </a:r>
            <a:r>
              <a:rPr lang="ru-RU" sz="2400" b="1" dirty="0" smtClean="0"/>
              <a:t> достижений</a:t>
            </a:r>
          </a:p>
          <a:p>
            <a:pPr algn="ctr"/>
            <a:endParaRPr lang="ru-RU" sz="2200" b="1" dirty="0"/>
          </a:p>
        </p:txBody>
      </p:sp>
      <p:graphicFrame>
        <p:nvGraphicFramePr>
          <p:cNvPr id="9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747673"/>
              </p:ext>
            </p:extLst>
          </p:nvPr>
        </p:nvGraphicFramePr>
        <p:xfrm>
          <a:off x="4195408" y="2319923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06051" y="404664"/>
            <a:ext cx="4622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2015-2016 учебный год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6262096"/>
            <a:ext cx="812809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ОРИЕНТИРОВАНЫ НА КОДИФИКАТОРЫ  ОГЭ И ЕГЭ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019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100529" y="188640"/>
            <a:ext cx="4968552" cy="936104"/>
          </a:xfrm>
          <a:noFill/>
        </p:spPr>
        <p:txBody>
          <a:bodyPr>
            <a:noAutofit/>
          </a:bodyPr>
          <a:lstStyle/>
          <a:p>
            <a:r>
              <a:rPr lang="ru-RU" sz="3200" b="1" dirty="0" smtClean="0"/>
              <a:t>2016-2017 учебный год</a:t>
            </a:r>
            <a:endParaRPr lang="ru-RU" sz="3200" dirty="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63358212"/>
              </p:ext>
            </p:extLst>
          </p:nvPr>
        </p:nvGraphicFramePr>
        <p:xfrm>
          <a:off x="539552" y="2564905"/>
          <a:ext cx="7272808" cy="2736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Стрелка вниз 3"/>
          <p:cNvSpPr/>
          <p:nvPr/>
        </p:nvSpPr>
        <p:spPr>
          <a:xfrm>
            <a:off x="827584" y="1988840"/>
            <a:ext cx="6624736" cy="504057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9797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Изменения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1342509"/>
            <a:ext cx="6984776" cy="64633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Диагностические работы для проведения процедур контроля качества и государственной аккредитации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5838363"/>
            <a:ext cx="6552728" cy="830997"/>
          </a:xfrm>
          <a:prstGeom prst="rect">
            <a:avLst/>
          </a:prstGeom>
          <a:solidFill>
            <a:srgbClr val="E6E0E2">
              <a:alpha val="47451"/>
            </a:srgbClr>
          </a:solidFill>
          <a:ln w="19050">
            <a:solidFill>
              <a:srgbClr val="8064A2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/>
              <a:t>Возможность создания единой системы анализа </a:t>
            </a:r>
            <a:r>
              <a:rPr lang="ru-RU" sz="2400" dirty="0"/>
              <a:t>и интерпретации результатов субъекта </a:t>
            </a:r>
            <a:r>
              <a:rPr lang="ru-RU" sz="2400" dirty="0" smtClean="0"/>
              <a:t>РФ</a:t>
            </a:r>
            <a:endParaRPr lang="ru-RU" sz="24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>
            <a:off x="467544" y="5301208"/>
            <a:ext cx="7272808" cy="450051"/>
          </a:xfrm>
          <a:prstGeom prst="triangle">
            <a:avLst/>
          </a:prstGeom>
          <a:gradFill flip="none" rotWithShape="1">
            <a:gsLst>
              <a:gs pos="0">
                <a:srgbClr val="9797C3"/>
              </a:gs>
              <a:gs pos="50000">
                <a:srgbClr val="9797C3">
                  <a:alpha val="48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377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47864" y="286264"/>
            <a:ext cx="4383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/>
              <a:t>2016-2017 учебный год</a:t>
            </a:r>
            <a:endParaRPr lang="ru-RU" sz="3200" b="1" dirty="0"/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0" y="1522204"/>
            <a:ext cx="4374822" cy="634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sz="36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1667633" y="2354441"/>
            <a:ext cx="830276" cy="715954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001802" y="2378302"/>
            <a:ext cx="830276" cy="715954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33064" y="6236703"/>
            <a:ext cx="791206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ОРИЕНТИРОВАНЫ НА КОДИФИКАТОРЫ  ОГЭ И ЕГЭ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35251" y="3094256"/>
            <a:ext cx="3456384" cy="3144576"/>
          </a:xfrm>
          <a:prstGeom prst="round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Предоставление программного обеспечения для проведения </a:t>
            </a:r>
            <a:r>
              <a:rPr lang="ru-RU" dirty="0" smtClean="0">
                <a:solidFill>
                  <a:schemeClr val="tx1"/>
                </a:solidFill>
              </a:rPr>
              <a:t>работ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Разработка КИМ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Обработка </a:t>
            </a:r>
            <a:r>
              <a:rPr lang="ru-RU" dirty="0">
                <a:solidFill>
                  <a:schemeClr val="tx1"/>
                </a:solidFill>
              </a:rPr>
              <a:t>вееров кратких </a:t>
            </a:r>
            <a:r>
              <a:rPr lang="ru-RU" dirty="0" smtClean="0">
                <a:solidFill>
                  <a:schemeClr val="tx1"/>
                </a:solidFill>
              </a:rPr>
              <a:t>ответов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Обработка </a:t>
            </a:r>
            <a:r>
              <a:rPr lang="ru-RU" dirty="0">
                <a:solidFill>
                  <a:schemeClr val="tx1"/>
                </a:solidFill>
              </a:rPr>
              <a:t>кратких </a:t>
            </a:r>
            <a:r>
              <a:rPr lang="ru-RU" dirty="0" smtClean="0">
                <a:solidFill>
                  <a:schemeClr val="tx1"/>
                </a:solidFill>
              </a:rPr>
              <a:t>ответов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Формирование </a:t>
            </a:r>
            <a:r>
              <a:rPr lang="ru-RU" dirty="0">
                <a:solidFill>
                  <a:schemeClr val="tx1"/>
                </a:solidFill>
              </a:rPr>
              <a:t>пакета статистических форм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688748" y="3099131"/>
            <a:ext cx="3456384" cy="3126458"/>
          </a:xfrm>
          <a:prstGeom prst="round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Доставка ИК (до точки, указанной </a:t>
            </a:r>
            <a:r>
              <a:rPr lang="ru-RU" dirty="0" smtClean="0">
                <a:solidFill>
                  <a:schemeClr val="tx1"/>
                </a:solidFill>
              </a:rPr>
              <a:t>Заказчиком)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Тиражирование ИК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Проверка </a:t>
            </a:r>
            <a:r>
              <a:rPr lang="ru-RU" dirty="0">
                <a:solidFill>
                  <a:schemeClr val="tx1"/>
                </a:solidFill>
              </a:rPr>
              <a:t>развернутых </a:t>
            </a:r>
            <a:r>
              <a:rPr lang="ru-RU" dirty="0" smtClean="0">
                <a:solidFill>
                  <a:schemeClr val="tx1"/>
                </a:solidFill>
              </a:rPr>
              <a:t>ответов</a:t>
            </a:r>
          </a:p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Проведение </a:t>
            </a:r>
            <a:r>
              <a:rPr lang="ru-RU" dirty="0">
                <a:solidFill>
                  <a:schemeClr val="tx1"/>
                </a:solidFill>
              </a:rPr>
              <a:t>анализа результатов</a:t>
            </a:r>
          </a:p>
          <a:p>
            <a:pPr lvl="0"/>
            <a:endParaRPr lang="ru-RU" sz="2400" dirty="0">
              <a:solidFill>
                <a:schemeClr val="tx1"/>
              </a:solidFill>
            </a:endParaRPr>
          </a:p>
          <a:p>
            <a:pPr marL="285750" lvl="0" indent="0" defTabSz="20002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endParaRPr lang="ru-RU" sz="2400" dirty="0">
              <a:solidFill>
                <a:schemeClr val="tx1"/>
              </a:solidFill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4688748" y="1345966"/>
            <a:ext cx="3456384" cy="1037110"/>
            <a:chOff x="0" y="1453238"/>
            <a:chExt cx="3888432" cy="1044809"/>
          </a:xfrm>
          <a:scene3d>
            <a:camera prst="orthographicFront"/>
            <a:lightRig rig="flat" dir="t"/>
          </a:scene3d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0" y="1453238"/>
              <a:ext cx="3888432" cy="104480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8" name="Скругленный прямоугольник 4"/>
            <p:cNvSpPr/>
            <p:nvPr/>
          </p:nvSpPr>
          <p:spPr>
            <a:xfrm>
              <a:off x="51003" y="1504241"/>
              <a:ext cx="3786426" cy="9428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ru-RU" sz="2800" b="1" dirty="0"/>
                <a:t>Опции по выбору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233064" y="1345966"/>
            <a:ext cx="3458571" cy="1044809"/>
            <a:chOff x="0" y="1453238"/>
            <a:chExt cx="3888432" cy="1044809"/>
          </a:xfrm>
          <a:scene3d>
            <a:camera prst="orthographicFront"/>
            <a:lightRig rig="flat" dir="t"/>
          </a:scene3d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0" y="1453238"/>
              <a:ext cx="3888432" cy="104480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1" name="Скругленный прямоугольник 4"/>
            <p:cNvSpPr/>
            <p:nvPr/>
          </p:nvSpPr>
          <p:spPr>
            <a:xfrm>
              <a:off x="51003" y="1504241"/>
              <a:ext cx="3786426" cy="9428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ru-RU" sz="2800" b="1" dirty="0"/>
                <a:t>Стандартный пакет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2340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769386893"/>
              </p:ext>
            </p:extLst>
          </p:nvPr>
        </p:nvGraphicFramePr>
        <p:xfrm>
          <a:off x="179512" y="1888931"/>
          <a:ext cx="7920880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Стрелка вниз 1"/>
          <p:cNvSpPr/>
          <p:nvPr/>
        </p:nvSpPr>
        <p:spPr>
          <a:xfrm>
            <a:off x="3059832" y="1340766"/>
            <a:ext cx="2160240" cy="576065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9797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60039"/>
            <a:ext cx="5184576" cy="980729"/>
          </a:xfrm>
          <a:prstGeom prst="rect">
            <a:avLst/>
          </a:prstGeom>
          <a:solidFill>
            <a:schemeClr val="accent4">
              <a:lumMod val="40000"/>
              <a:lumOff val="6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Преимущества нового формата диагностических работ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569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88640"/>
            <a:ext cx="5698976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Формы отчетности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82486995"/>
              </p:ext>
            </p:extLst>
          </p:nvPr>
        </p:nvGraphicFramePr>
        <p:xfrm>
          <a:off x="0" y="1667955"/>
          <a:ext cx="5796135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C:\Users\kirvoron\Desktop\13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940" y="1700808"/>
            <a:ext cx="326106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332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88640"/>
            <a:ext cx="5698976" cy="1143000"/>
          </a:xfrm>
        </p:spPr>
        <p:txBody>
          <a:bodyPr/>
          <a:lstStyle/>
          <a:p>
            <a:r>
              <a:rPr lang="ru-RU" b="1" dirty="0" smtClean="0"/>
              <a:t>Формы отчетности</a:t>
            </a:r>
            <a:endParaRPr lang="ru-RU" b="1" dirty="0"/>
          </a:p>
        </p:txBody>
      </p:sp>
      <p:pic>
        <p:nvPicPr>
          <p:cNvPr id="2053" name="Picture 5" descr="C:\Users\kirvoron\Desktop\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3322636" cy="415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kirvoron\Desktop\q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10" y="1556792"/>
            <a:ext cx="432466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kirvoron\Desktop\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08" y="3869849"/>
            <a:ext cx="4324668" cy="182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2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7848872" cy="652934"/>
          </a:xfrm>
        </p:spPr>
        <p:txBody>
          <a:bodyPr>
            <a:normAutofit/>
          </a:bodyPr>
          <a:lstStyle/>
          <a:p>
            <a:r>
              <a:rPr lang="ru-RU" sz="2800" b="1" dirty="0"/>
              <a:t>Распределение обучающихся </a:t>
            </a:r>
            <a:r>
              <a:rPr lang="ru-RU" sz="2800" b="1" dirty="0" smtClean="0"/>
              <a:t>по отметкам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119965"/>
              </p:ext>
            </p:extLst>
          </p:nvPr>
        </p:nvGraphicFramePr>
        <p:xfrm>
          <a:off x="179512" y="2060848"/>
          <a:ext cx="815383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699792" y="332656"/>
            <a:ext cx="5645925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Результаты по математике (пример)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5746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1572</TotalTime>
  <Words>501</Words>
  <Application>Microsoft Macintosh PowerPoint</Application>
  <PresentationFormat>Экран (4:3)</PresentationFormat>
  <Paragraphs>161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</vt:lpstr>
      <vt:lpstr>Презентация PowerPoint</vt:lpstr>
      <vt:lpstr>Презентация PowerPoint</vt:lpstr>
      <vt:lpstr>Презентация PowerPoint</vt:lpstr>
      <vt:lpstr>2016-2017 учебный год</vt:lpstr>
      <vt:lpstr>Презентация PowerPoint</vt:lpstr>
      <vt:lpstr>Презентация PowerPoint</vt:lpstr>
      <vt:lpstr>Формы отчетности</vt:lpstr>
      <vt:lpstr>Формы отчетности</vt:lpstr>
      <vt:lpstr>Распределение обучающихся по отметкам</vt:lpstr>
      <vt:lpstr>Презентация PowerPoint</vt:lpstr>
      <vt:lpstr>Презентация PowerPoint</vt:lpstr>
      <vt:lpstr>Динамика проводимых исследований</vt:lpstr>
      <vt:lpstr>Управленческие решения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Воронин Кирилл Олегович</dc:creator>
  <cp:lastModifiedBy>эй пл</cp:lastModifiedBy>
  <cp:revision>150</cp:revision>
  <cp:lastPrinted>2016-07-04T06:50:19Z</cp:lastPrinted>
  <dcterms:created xsi:type="dcterms:W3CDTF">2016-06-29T06:18:10Z</dcterms:created>
  <dcterms:modified xsi:type="dcterms:W3CDTF">2016-07-07T19:33:30Z</dcterms:modified>
</cp:coreProperties>
</file>