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79" r:id="rId4"/>
    <p:sldId id="257" r:id="rId5"/>
    <p:sldId id="266" r:id="rId6"/>
    <p:sldId id="260" r:id="rId7"/>
    <p:sldId id="271" r:id="rId8"/>
    <p:sldId id="276" r:id="rId9"/>
    <p:sldId id="281" r:id="rId10"/>
    <p:sldId id="282" r:id="rId11"/>
    <p:sldId id="272" r:id="rId12"/>
    <p:sldId id="280" r:id="rId13"/>
    <p:sldId id="270" r:id="rId14"/>
    <p:sldId id="262" r:id="rId15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89BFE"/>
    <a:srgbClr val="CC9900"/>
    <a:srgbClr val="FEAA02"/>
    <a:srgbClr val="D68B1C"/>
    <a:srgbClr val="D096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01" autoAdjust="0"/>
  </p:normalViewPr>
  <p:slideViewPr>
    <p:cSldViewPr>
      <p:cViewPr varScale="1">
        <p:scale>
          <a:sx n="50" d="100"/>
          <a:sy n="50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6C54A-770E-419B-BAF3-4CFE105F521F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4EE1186-4891-4394-A862-F9D880B2E271}">
      <dgm:prSet phldrT="[Текст]"/>
      <dgm:spPr>
        <a:xfrm rot="10800000">
          <a:off x="1742890" y="2166"/>
          <a:ext cx="6080760" cy="845083"/>
        </a:xfrm>
        <a:prstGeom prst="homePlate">
          <a:avLst/>
        </a:prstGeom>
        <a:solidFill>
          <a:srgbClr val="44546A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Техническое описание заданий для ВПКР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02772EF-8906-434F-BA9D-F8DF020F1B84}" type="parTrans" cxnId="{5E6E60E5-B572-4503-B61B-F013F0BEEF29}">
      <dgm:prSet/>
      <dgm:spPr/>
      <dgm:t>
        <a:bodyPr/>
        <a:lstStyle/>
        <a:p>
          <a:endParaRPr lang="ru-RU"/>
        </a:p>
      </dgm:t>
    </dgm:pt>
    <dgm:pt modelId="{E93FA032-2F92-4CB5-A385-062BAEB031D0}" type="sibTrans" cxnId="{5E6E60E5-B572-4503-B61B-F013F0BEEF29}">
      <dgm:prSet/>
      <dgm:spPr/>
      <dgm:t>
        <a:bodyPr/>
        <a:lstStyle/>
        <a:p>
          <a:endParaRPr lang="ru-RU"/>
        </a:p>
      </dgm:t>
    </dgm:pt>
    <dgm:pt modelId="{1691421B-17A0-47C2-ACE0-B8B4BADBFC57}">
      <dgm:prSet phldrT="[Текст]"/>
      <dgm:spPr>
        <a:xfrm rot="10800000">
          <a:off x="1742890" y="1099513"/>
          <a:ext cx="6080760" cy="845083"/>
        </a:xfrm>
        <a:prstGeom prst="homePlate">
          <a:avLst/>
        </a:prstGeom>
        <a:solidFill>
          <a:srgbClr val="44546A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Инфраструктурный лист ВПКР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7816EAC-26B2-4078-B2C7-991FA7A1B55D}" type="parTrans" cxnId="{F4B76B26-63E2-468D-8EE3-F0D04DB50C2E}">
      <dgm:prSet/>
      <dgm:spPr/>
      <dgm:t>
        <a:bodyPr/>
        <a:lstStyle/>
        <a:p>
          <a:endParaRPr lang="ru-RU"/>
        </a:p>
      </dgm:t>
    </dgm:pt>
    <dgm:pt modelId="{BC5DCB1D-10AC-4B48-A181-9CA6F8BFDAC0}" type="sibTrans" cxnId="{F4B76B26-63E2-468D-8EE3-F0D04DB50C2E}">
      <dgm:prSet/>
      <dgm:spPr/>
      <dgm:t>
        <a:bodyPr/>
        <a:lstStyle/>
        <a:p>
          <a:endParaRPr lang="ru-RU"/>
        </a:p>
      </dgm:t>
    </dgm:pt>
    <dgm:pt modelId="{0745852D-13C0-4A1D-BBFF-10BC23639A41}">
      <dgm:prSet phldrT="[Текст]"/>
      <dgm:spPr>
        <a:xfrm rot="10800000">
          <a:off x="1742890" y="2196860"/>
          <a:ext cx="6080760" cy="845083"/>
        </a:xfrm>
        <a:prstGeom prst="homePlate">
          <a:avLst/>
        </a:prstGeom>
        <a:solidFill>
          <a:srgbClr val="44546A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Индивидуальный оценочный лист ВПКР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1779289-F199-4735-AA5B-637932CD0D86}" type="parTrans" cxnId="{70B8E644-1B93-4029-A607-ABF800D39AA7}">
      <dgm:prSet/>
      <dgm:spPr/>
      <dgm:t>
        <a:bodyPr/>
        <a:lstStyle/>
        <a:p>
          <a:endParaRPr lang="ru-RU"/>
        </a:p>
      </dgm:t>
    </dgm:pt>
    <dgm:pt modelId="{C53CED67-2DD8-46BA-A150-357507AE5969}" type="sibTrans" cxnId="{70B8E644-1B93-4029-A607-ABF800D39AA7}">
      <dgm:prSet/>
      <dgm:spPr/>
      <dgm:t>
        <a:bodyPr/>
        <a:lstStyle/>
        <a:p>
          <a:endParaRPr lang="ru-RU"/>
        </a:p>
      </dgm:t>
    </dgm:pt>
    <dgm:pt modelId="{9F6A1705-0CEA-4E5A-A378-7BF4A1D63C12}">
      <dgm:prSet/>
      <dgm:spPr>
        <a:xfrm rot="10800000">
          <a:off x="1742890" y="3294207"/>
          <a:ext cx="6080760" cy="845083"/>
        </a:xfrm>
        <a:prstGeom prst="homePlate">
          <a:avLst/>
        </a:prstGeom>
        <a:solidFill>
          <a:srgbClr val="44546A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Критерии оценки ВПКР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34E494C-72D1-4BFE-A82D-82A51324F529}" type="parTrans" cxnId="{1ECA74B7-A0DA-43C8-8F5A-5AC5B234C3DE}">
      <dgm:prSet/>
      <dgm:spPr/>
      <dgm:t>
        <a:bodyPr/>
        <a:lstStyle/>
        <a:p>
          <a:endParaRPr lang="ru-RU"/>
        </a:p>
      </dgm:t>
    </dgm:pt>
    <dgm:pt modelId="{73340DDA-C323-4ED3-A330-5EAAC62C48CE}" type="sibTrans" cxnId="{1ECA74B7-A0DA-43C8-8F5A-5AC5B234C3DE}">
      <dgm:prSet/>
      <dgm:spPr/>
      <dgm:t>
        <a:bodyPr/>
        <a:lstStyle/>
        <a:p>
          <a:endParaRPr lang="ru-RU"/>
        </a:p>
      </dgm:t>
    </dgm:pt>
    <dgm:pt modelId="{715A0AF5-3549-4DDE-84AD-97FBFBC7CA94}">
      <dgm:prSet/>
      <dgm:spPr>
        <a:xfrm rot="10800000">
          <a:off x="1742890" y="4391554"/>
          <a:ext cx="6080760" cy="845083"/>
        </a:xfrm>
        <a:prstGeom prst="homePlate">
          <a:avLst/>
        </a:prstGeom>
        <a:solidFill>
          <a:srgbClr val="44546A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Протокол ГИА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B7E5629-A2F3-4FBE-89B2-5C03982042C9}" type="parTrans" cxnId="{7DE25849-FFC2-4509-B343-32991950BCF1}">
      <dgm:prSet/>
      <dgm:spPr/>
      <dgm:t>
        <a:bodyPr/>
        <a:lstStyle/>
        <a:p>
          <a:endParaRPr lang="ru-RU"/>
        </a:p>
      </dgm:t>
    </dgm:pt>
    <dgm:pt modelId="{257BF713-C7C0-45B5-8C82-50148B32F465}" type="sibTrans" cxnId="{7DE25849-FFC2-4509-B343-32991950BCF1}">
      <dgm:prSet/>
      <dgm:spPr/>
      <dgm:t>
        <a:bodyPr/>
        <a:lstStyle/>
        <a:p>
          <a:endParaRPr lang="ru-RU"/>
        </a:p>
      </dgm:t>
    </dgm:pt>
    <dgm:pt modelId="{E7B8310C-2B5A-4440-AAAF-FCDB3DFEDCA5}" type="pres">
      <dgm:prSet presAssocID="{00E6C54A-770E-419B-BAF3-4CFE105F521F}" presName="linearFlow" presStyleCnt="0">
        <dgm:presLayoutVars>
          <dgm:dir/>
          <dgm:resizeHandles val="exact"/>
        </dgm:presLayoutVars>
      </dgm:prSet>
      <dgm:spPr/>
    </dgm:pt>
    <dgm:pt modelId="{8C1C0D6C-AE71-423B-88AD-D441C9177F58}" type="pres">
      <dgm:prSet presAssocID="{24EE1186-4891-4394-A862-F9D880B2E271}" presName="composite" presStyleCnt="0"/>
      <dgm:spPr/>
    </dgm:pt>
    <dgm:pt modelId="{5B2231DD-39E3-4209-B328-478D65600B05}" type="pres">
      <dgm:prSet presAssocID="{24EE1186-4891-4394-A862-F9D880B2E271}" presName="imgShp" presStyleLbl="fgImgPlace1" presStyleIdx="0" presStyleCnt="5"/>
      <dgm:spPr>
        <a:xfrm>
          <a:off x="1320349" y="2166"/>
          <a:ext cx="845083" cy="8450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B4E504E3-ADD2-46A4-AD15-02C26351C079}" type="pres">
      <dgm:prSet presAssocID="{24EE1186-4891-4394-A862-F9D880B2E27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8CDFD-23AC-48D1-A248-5DBE60E1DDED}" type="pres">
      <dgm:prSet presAssocID="{E93FA032-2F92-4CB5-A385-062BAEB031D0}" presName="spacing" presStyleCnt="0"/>
      <dgm:spPr/>
    </dgm:pt>
    <dgm:pt modelId="{2F2AAD5B-C802-4C39-8106-F3CB475AF809}" type="pres">
      <dgm:prSet presAssocID="{1691421B-17A0-47C2-ACE0-B8B4BADBFC57}" presName="composite" presStyleCnt="0"/>
      <dgm:spPr/>
    </dgm:pt>
    <dgm:pt modelId="{D2D1FA46-33B6-4EDF-851C-7572A500D746}" type="pres">
      <dgm:prSet presAssocID="{1691421B-17A0-47C2-ACE0-B8B4BADBFC57}" presName="imgShp" presStyleLbl="fgImgPlace1" presStyleIdx="1" presStyleCnt="5"/>
      <dgm:spPr>
        <a:xfrm>
          <a:off x="1320349" y="1099513"/>
          <a:ext cx="845083" cy="8450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4D67682-A5EC-40F1-AB84-92DA6A69160C}" type="pres">
      <dgm:prSet presAssocID="{1691421B-17A0-47C2-ACE0-B8B4BADBFC5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E6CCD-316F-42EC-9BA5-9B21B0C31090}" type="pres">
      <dgm:prSet presAssocID="{BC5DCB1D-10AC-4B48-A181-9CA6F8BFDAC0}" presName="spacing" presStyleCnt="0"/>
      <dgm:spPr/>
    </dgm:pt>
    <dgm:pt modelId="{AF1EAF2C-185B-4FEC-BD63-55268F7B0D9F}" type="pres">
      <dgm:prSet presAssocID="{0745852D-13C0-4A1D-BBFF-10BC23639A41}" presName="composite" presStyleCnt="0"/>
      <dgm:spPr/>
    </dgm:pt>
    <dgm:pt modelId="{CDE895B4-9604-45E0-B324-46A12722ECF2}" type="pres">
      <dgm:prSet presAssocID="{0745852D-13C0-4A1D-BBFF-10BC23639A41}" presName="imgShp" presStyleLbl="fgImgPlace1" presStyleIdx="2" presStyleCnt="5"/>
      <dgm:spPr>
        <a:xfrm>
          <a:off x="1320349" y="2196860"/>
          <a:ext cx="845083" cy="8450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BF408AB5-453A-46F7-AB0A-C0E24071B4C9}" type="pres">
      <dgm:prSet presAssocID="{0745852D-13C0-4A1D-BBFF-10BC23639A4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2CB1-D915-4114-893E-56F6BD17E968}" type="pres">
      <dgm:prSet presAssocID="{C53CED67-2DD8-46BA-A150-357507AE5969}" presName="spacing" presStyleCnt="0"/>
      <dgm:spPr/>
    </dgm:pt>
    <dgm:pt modelId="{23030034-00BE-4732-8413-5FDE294EA8AF}" type="pres">
      <dgm:prSet presAssocID="{9F6A1705-0CEA-4E5A-A378-7BF4A1D63C12}" presName="composite" presStyleCnt="0"/>
      <dgm:spPr/>
    </dgm:pt>
    <dgm:pt modelId="{937BEE7C-5D8E-4954-8898-53A4786B8A0E}" type="pres">
      <dgm:prSet presAssocID="{9F6A1705-0CEA-4E5A-A378-7BF4A1D63C12}" presName="imgShp" presStyleLbl="fgImgPlace1" presStyleIdx="3" presStyleCnt="5" custScaleX="115887"/>
      <dgm:spPr>
        <a:xfrm>
          <a:off x="1320349" y="3294207"/>
          <a:ext cx="845083" cy="84508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4D3FC11-45D3-479F-A84C-DE2357E0F88E}" type="pres">
      <dgm:prSet presAssocID="{9F6A1705-0CEA-4E5A-A378-7BF4A1D63C12}" presName="txShp" presStyleLbl="node1" presStyleIdx="3" presStyleCnt="5" custScaleX="95879" custLinFactNeighborX="771" custLinFactNeighborY="-10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C04FD-8077-4ED2-AE44-B05D38A24A2C}" type="pres">
      <dgm:prSet presAssocID="{73340DDA-C323-4ED3-A330-5EAAC62C48CE}" presName="spacing" presStyleCnt="0"/>
      <dgm:spPr/>
    </dgm:pt>
    <dgm:pt modelId="{3AC3301B-202A-417D-8486-1AC0DC20F43C}" type="pres">
      <dgm:prSet presAssocID="{715A0AF5-3549-4DDE-84AD-97FBFBC7CA94}" presName="composite" presStyleCnt="0"/>
      <dgm:spPr/>
    </dgm:pt>
    <dgm:pt modelId="{811E417F-F5DE-46D4-8AC9-2468E93AA893}" type="pres">
      <dgm:prSet presAssocID="{715A0AF5-3549-4DDE-84AD-97FBFBC7CA94}" presName="imgShp" presStyleLbl="fgImgPlace1" presStyleIdx="4" presStyleCnt="5"/>
      <dgm:spPr>
        <a:xfrm>
          <a:off x="1320349" y="4391554"/>
          <a:ext cx="845083" cy="84508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A244A7C-6098-4B9A-B29A-2234740DAA3C}" type="pres">
      <dgm:prSet presAssocID="{715A0AF5-3549-4DDE-84AD-97FBFBC7CA9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B1E70-D52B-4B62-BD50-1E575410A7DD}" type="presOf" srcId="{0745852D-13C0-4A1D-BBFF-10BC23639A41}" destId="{BF408AB5-453A-46F7-AB0A-C0E24071B4C9}" srcOrd="0" destOrd="0" presId="urn:microsoft.com/office/officeart/2005/8/layout/vList3"/>
    <dgm:cxn modelId="{C9C17C96-D699-44BF-B256-F747EEDEA249}" type="presOf" srcId="{24EE1186-4891-4394-A862-F9D880B2E271}" destId="{B4E504E3-ADD2-46A4-AD15-02C26351C079}" srcOrd="0" destOrd="0" presId="urn:microsoft.com/office/officeart/2005/8/layout/vList3"/>
    <dgm:cxn modelId="{1ECA74B7-A0DA-43C8-8F5A-5AC5B234C3DE}" srcId="{00E6C54A-770E-419B-BAF3-4CFE105F521F}" destId="{9F6A1705-0CEA-4E5A-A378-7BF4A1D63C12}" srcOrd="3" destOrd="0" parTransId="{C34E494C-72D1-4BFE-A82D-82A51324F529}" sibTransId="{73340DDA-C323-4ED3-A330-5EAAC62C48CE}"/>
    <dgm:cxn modelId="{32B49988-5D64-447C-B249-801F26ABEDC2}" type="presOf" srcId="{00E6C54A-770E-419B-BAF3-4CFE105F521F}" destId="{E7B8310C-2B5A-4440-AAAF-FCDB3DFEDCA5}" srcOrd="0" destOrd="0" presId="urn:microsoft.com/office/officeart/2005/8/layout/vList3"/>
    <dgm:cxn modelId="{7DE25849-FFC2-4509-B343-32991950BCF1}" srcId="{00E6C54A-770E-419B-BAF3-4CFE105F521F}" destId="{715A0AF5-3549-4DDE-84AD-97FBFBC7CA94}" srcOrd="4" destOrd="0" parTransId="{4B7E5629-A2F3-4FBE-89B2-5C03982042C9}" sibTransId="{257BF713-C7C0-45B5-8C82-50148B32F465}"/>
    <dgm:cxn modelId="{70B8E644-1B93-4029-A607-ABF800D39AA7}" srcId="{00E6C54A-770E-419B-BAF3-4CFE105F521F}" destId="{0745852D-13C0-4A1D-BBFF-10BC23639A41}" srcOrd="2" destOrd="0" parTransId="{91779289-F199-4735-AA5B-637932CD0D86}" sibTransId="{C53CED67-2DD8-46BA-A150-357507AE5969}"/>
    <dgm:cxn modelId="{59EBC62E-6D79-4643-B5E6-41A7050285D7}" type="presOf" srcId="{9F6A1705-0CEA-4E5A-A378-7BF4A1D63C12}" destId="{14D3FC11-45D3-479F-A84C-DE2357E0F88E}" srcOrd="0" destOrd="0" presId="urn:microsoft.com/office/officeart/2005/8/layout/vList3"/>
    <dgm:cxn modelId="{0C30785E-2470-496D-AFD0-41F22D8E31BC}" type="presOf" srcId="{715A0AF5-3549-4DDE-84AD-97FBFBC7CA94}" destId="{3A244A7C-6098-4B9A-B29A-2234740DAA3C}" srcOrd="0" destOrd="0" presId="urn:microsoft.com/office/officeart/2005/8/layout/vList3"/>
    <dgm:cxn modelId="{F4B76B26-63E2-468D-8EE3-F0D04DB50C2E}" srcId="{00E6C54A-770E-419B-BAF3-4CFE105F521F}" destId="{1691421B-17A0-47C2-ACE0-B8B4BADBFC57}" srcOrd="1" destOrd="0" parTransId="{F7816EAC-26B2-4078-B2C7-991FA7A1B55D}" sibTransId="{BC5DCB1D-10AC-4B48-A181-9CA6F8BFDAC0}"/>
    <dgm:cxn modelId="{1883F133-B84A-4675-A635-02CE9F431738}" type="presOf" srcId="{1691421B-17A0-47C2-ACE0-B8B4BADBFC57}" destId="{94D67682-A5EC-40F1-AB84-92DA6A69160C}" srcOrd="0" destOrd="0" presId="urn:microsoft.com/office/officeart/2005/8/layout/vList3"/>
    <dgm:cxn modelId="{5E6E60E5-B572-4503-B61B-F013F0BEEF29}" srcId="{00E6C54A-770E-419B-BAF3-4CFE105F521F}" destId="{24EE1186-4891-4394-A862-F9D880B2E271}" srcOrd="0" destOrd="0" parTransId="{102772EF-8906-434F-BA9D-F8DF020F1B84}" sibTransId="{E93FA032-2F92-4CB5-A385-062BAEB031D0}"/>
    <dgm:cxn modelId="{5A87FE0E-58A8-421E-A463-0C120CC2985E}" type="presParOf" srcId="{E7B8310C-2B5A-4440-AAAF-FCDB3DFEDCA5}" destId="{8C1C0D6C-AE71-423B-88AD-D441C9177F58}" srcOrd="0" destOrd="0" presId="urn:microsoft.com/office/officeart/2005/8/layout/vList3"/>
    <dgm:cxn modelId="{98EC4662-F5F6-46D7-82FE-17A48DA4BA21}" type="presParOf" srcId="{8C1C0D6C-AE71-423B-88AD-D441C9177F58}" destId="{5B2231DD-39E3-4209-B328-478D65600B05}" srcOrd="0" destOrd="0" presId="urn:microsoft.com/office/officeart/2005/8/layout/vList3"/>
    <dgm:cxn modelId="{FB4F85EA-F714-4FA7-AC50-CE9AE445A4C0}" type="presParOf" srcId="{8C1C0D6C-AE71-423B-88AD-D441C9177F58}" destId="{B4E504E3-ADD2-46A4-AD15-02C26351C079}" srcOrd="1" destOrd="0" presId="urn:microsoft.com/office/officeart/2005/8/layout/vList3"/>
    <dgm:cxn modelId="{B6A7C956-6C38-4782-ACEF-E8705AC85FD6}" type="presParOf" srcId="{E7B8310C-2B5A-4440-AAAF-FCDB3DFEDCA5}" destId="{DE38CDFD-23AC-48D1-A248-5DBE60E1DDED}" srcOrd="1" destOrd="0" presId="urn:microsoft.com/office/officeart/2005/8/layout/vList3"/>
    <dgm:cxn modelId="{B8BE59D6-1AB0-4D2D-80A1-653CE420D942}" type="presParOf" srcId="{E7B8310C-2B5A-4440-AAAF-FCDB3DFEDCA5}" destId="{2F2AAD5B-C802-4C39-8106-F3CB475AF809}" srcOrd="2" destOrd="0" presId="urn:microsoft.com/office/officeart/2005/8/layout/vList3"/>
    <dgm:cxn modelId="{7D512CFA-AC81-4B69-9539-0AAC33C5F1FB}" type="presParOf" srcId="{2F2AAD5B-C802-4C39-8106-F3CB475AF809}" destId="{D2D1FA46-33B6-4EDF-851C-7572A500D746}" srcOrd="0" destOrd="0" presId="urn:microsoft.com/office/officeart/2005/8/layout/vList3"/>
    <dgm:cxn modelId="{768765A3-4AEC-4ACB-8FE9-850FB029CF58}" type="presParOf" srcId="{2F2AAD5B-C802-4C39-8106-F3CB475AF809}" destId="{94D67682-A5EC-40F1-AB84-92DA6A69160C}" srcOrd="1" destOrd="0" presId="urn:microsoft.com/office/officeart/2005/8/layout/vList3"/>
    <dgm:cxn modelId="{BC01C400-550A-4FAF-AFAA-B59C490AEAFB}" type="presParOf" srcId="{E7B8310C-2B5A-4440-AAAF-FCDB3DFEDCA5}" destId="{1A6E6CCD-316F-42EC-9BA5-9B21B0C31090}" srcOrd="3" destOrd="0" presId="urn:microsoft.com/office/officeart/2005/8/layout/vList3"/>
    <dgm:cxn modelId="{18C9B17B-D9F9-4B01-97B4-F5F0A08CD040}" type="presParOf" srcId="{E7B8310C-2B5A-4440-AAAF-FCDB3DFEDCA5}" destId="{AF1EAF2C-185B-4FEC-BD63-55268F7B0D9F}" srcOrd="4" destOrd="0" presId="urn:microsoft.com/office/officeart/2005/8/layout/vList3"/>
    <dgm:cxn modelId="{9AB28B58-9BF6-4566-8DCB-EB907CD8B37A}" type="presParOf" srcId="{AF1EAF2C-185B-4FEC-BD63-55268F7B0D9F}" destId="{CDE895B4-9604-45E0-B324-46A12722ECF2}" srcOrd="0" destOrd="0" presId="urn:microsoft.com/office/officeart/2005/8/layout/vList3"/>
    <dgm:cxn modelId="{081335C7-6EE8-4CAF-8DB2-77C4470F6948}" type="presParOf" srcId="{AF1EAF2C-185B-4FEC-BD63-55268F7B0D9F}" destId="{BF408AB5-453A-46F7-AB0A-C0E24071B4C9}" srcOrd="1" destOrd="0" presId="urn:microsoft.com/office/officeart/2005/8/layout/vList3"/>
    <dgm:cxn modelId="{BDFDB6AE-36AD-40CB-A6D2-F73538FAC5E3}" type="presParOf" srcId="{E7B8310C-2B5A-4440-AAAF-FCDB3DFEDCA5}" destId="{A2152CB1-D915-4114-893E-56F6BD17E968}" srcOrd="5" destOrd="0" presId="urn:microsoft.com/office/officeart/2005/8/layout/vList3"/>
    <dgm:cxn modelId="{BBA905BB-B7E7-4933-A723-ECE46B3305D7}" type="presParOf" srcId="{E7B8310C-2B5A-4440-AAAF-FCDB3DFEDCA5}" destId="{23030034-00BE-4732-8413-5FDE294EA8AF}" srcOrd="6" destOrd="0" presId="urn:microsoft.com/office/officeart/2005/8/layout/vList3"/>
    <dgm:cxn modelId="{A65F457B-C706-461F-BF89-402E89D6FC7B}" type="presParOf" srcId="{23030034-00BE-4732-8413-5FDE294EA8AF}" destId="{937BEE7C-5D8E-4954-8898-53A4786B8A0E}" srcOrd="0" destOrd="0" presId="urn:microsoft.com/office/officeart/2005/8/layout/vList3"/>
    <dgm:cxn modelId="{4AA0A1FE-28B3-47BA-B6DC-00F6EBCCEC85}" type="presParOf" srcId="{23030034-00BE-4732-8413-5FDE294EA8AF}" destId="{14D3FC11-45D3-479F-A84C-DE2357E0F88E}" srcOrd="1" destOrd="0" presId="urn:microsoft.com/office/officeart/2005/8/layout/vList3"/>
    <dgm:cxn modelId="{9BBAF3D8-22FB-41B4-8C37-D98A1F83C259}" type="presParOf" srcId="{E7B8310C-2B5A-4440-AAAF-FCDB3DFEDCA5}" destId="{ABBC04FD-8077-4ED2-AE44-B05D38A24A2C}" srcOrd="7" destOrd="0" presId="urn:microsoft.com/office/officeart/2005/8/layout/vList3"/>
    <dgm:cxn modelId="{A6BE351B-42BF-4739-A35A-99AACB66AE29}" type="presParOf" srcId="{E7B8310C-2B5A-4440-AAAF-FCDB3DFEDCA5}" destId="{3AC3301B-202A-417D-8486-1AC0DC20F43C}" srcOrd="8" destOrd="0" presId="urn:microsoft.com/office/officeart/2005/8/layout/vList3"/>
    <dgm:cxn modelId="{BF3F9DDF-E655-4F27-9874-E69C88D1A094}" type="presParOf" srcId="{3AC3301B-202A-417D-8486-1AC0DC20F43C}" destId="{811E417F-F5DE-46D4-8AC9-2468E93AA893}" srcOrd="0" destOrd="0" presId="urn:microsoft.com/office/officeart/2005/8/layout/vList3"/>
    <dgm:cxn modelId="{549EC1E3-2C52-41DF-8042-5B2CD1685001}" type="presParOf" srcId="{3AC3301B-202A-417D-8486-1AC0DC20F43C}" destId="{3A244A7C-6098-4B9A-B29A-2234740DAA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2DF87-661E-4B3B-9C68-9562C674D101}" type="doc">
      <dgm:prSet loTypeId="urn:microsoft.com/office/officeart/2008/layout/VerticalCurvedList" loCatId="list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ru-RU"/>
        </a:p>
      </dgm:t>
    </dgm:pt>
    <dgm:pt modelId="{BAE09AC2-5DDE-4311-B4A8-23433295792A}" type="pres">
      <dgm:prSet presAssocID="{8D12DF87-661E-4B3B-9C68-9562C674D1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65FFAF-708A-48A3-A7E7-69549149B25C}" type="pres">
      <dgm:prSet presAssocID="{8D12DF87-661E-4B3B-9C68-9562C674D101}" presName="Name1" presStyleCnt="0"/>
      <dgm:spPr/>
    </dgm:pt>
    <dgm:pt modelId="{CF3FF38F-EF66-4EC3-B76E-4172A5E1D4F7}" type="pres">
      <dgm:prSet presAssocID="{8D12DF87-661E-4B3B-9C68-9562C674D101}" presName="cycle" presStyleCnt="0"/>
      <dgm:spPr/>
    </dgm:pt>
    <dgm:pt modelId="{2E9752FB-C781-4408-AF88-96DBB2D79890}" type="pres">
      <dgm:prSet presAssocID="{8D12DF87-661E-4B3B-9C68-9562C674D101}" presName="srcNode" presStyleLbl="node1" presStyleIdx="0" presStyleCnt="0"/>
      <dgm:spPr/>
    </dgm:pt>
    <dgm:pt modelId="{000A42C5-F961-4D37-A582-4918FA718783}" type="pres">
      <dgm:prSet presAssocID="{8D12DF87-661E-4B3B-9C68-9562C674D101}" presName="conn" presStyleLbl="parChTrans1D2" presStyleIdx="0" presStyleCnt="1"/>
      <dgm:spPr/>
    </dgm:pt>
    <dgm:pt modelId="{51D82B1D-C81A-4CC8-ABBD-77B98A81DD12}" type="pres">
      <dgm:prSet presAssocID="{8D12DF87-661E-4B3B-9C68-9562C674D101}" presName="extraNode" presStyleLbl="node1" presStyleIdx="0" presStyleCnt="0"/>
      <dgm:spPr/>
    </dgm:pt>
    <dgm:pt modelId="{F88B6AC0-9F5F-41DB-85AB-2C6A3510AFB7}" type="pres">
      <dgm:prSet presAssocID="{8D12DF87-661E-4B3B-9C68-9562C674D101}" presName="dstNode" presStyleLbl="node1" presStyleIdx="0" presStyleCnt="0"/>
      <dgm:spPr/>
    </dgm:pt>
  </dgm:ptLst>
  <dgm:cxnLst>
    <dgm:cxn modelId="{208561F9-B8E2-4266-8030-B0048A693918}" type="presOf" srcId="{8D12DF87-661E-4B3B-9C68-9562C674D101}" destId="{BAE09AC2-5DDE-4311-B4A8-23433295792A}" srcOrd="0" destOrd="0" presId="urn:microsoft.com/office/officeart/2008/layout/VerticalCurvedList"/>
    <dgm:cxn modelId="{994DC1C8-38EC-404C-8D75-11BB96FC898A}" type="presParOf" srcId="{BAE09AC2-5DDE-4311-B4A8-23433295792A}" destId="{6165FFAF-708A-48A3-A7E7-69549149B25C}" srcOrd="0" destOrd="0" presId="urn:microsoft.com/office/officeart/2008/layout/VerticalCurvedList"/>
    <dgm:cxn modelId="{2BA3B18E-B583-4A1C-8D00-A2A4A37F100E}" type="presParOf" srcId="{6165FFAF-708A-48A3-A7E7-69549149B25C}" destId="{CF3FF38F-EF66-4EC3-B76E-4172A5E1D4F7}" srcOrd="0" destOrd="0" presId="urn:microsoft.com/office/officeart/2008/layout/VerticalCurvedList"/>
    <dgm:cxn modelId="{FE937C52-64AB-457F-8D7B-A708BE4DB9BB}" type="presParOf" srcId="{CF3FF38F-EF66-4EC3-B76E-4172A5E1D4F7}" destId="{2E9752FB-C781-4408-AF88-96DBB2D79890}" srcOrd="0" destOrd="0" presId="urn:microsoft.com/office/officeart/2008/layout/VerticalCurvedList"/>
    <dgm:cxn modelId="{5A383A98-4F7E-47DF-B12B-75C88128F695}" type="presParOf" srcId="{CF3FF38F-EF66-4EC3-B76E-4172A5E1D4F7}" destId="{000A42C5-F961-4D37-A582-4918FA718783}" srcOrd="1" destOrd="0" presId="urn:microsoft.com/office/officeart/2008/layout/VerticalCurvedList"/>
    <dgm:cxn modelId="{9E472481-508E-4EE1-A2E4-71BDE8562A88}" type="presParOf" srcId="{CF3FF38F-EF66-4EC3-B76E-4172A5E1D4F7}" destId="{51D82B1D-C81A-4CC8-ABBD-77B98A81DD12}" srcOrd="2" destOrd="0" presId="urn:microsoft.com/office/officeart/2008/layout/VerticalCurvedList"/>
    <dgm:cxn modelId="{978BC90C-6659-42A0-84F7-7CB427913ABD}" type="presParOf" srcId="{CF3FF38F-EF66-4EC3-B76E-4172A5E1D4F7}" destId="{F88B6AC0-9F5F-41DB-85AB-2C6A3510AFB7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E6D093-0246-4B7B-A584-6C7B506E56B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1B85D6-6000-4EE8-ADA2-2232481C6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17242-A957-44B6-A4C5-941CD042A3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4405A-EED7-4E29-BFAE-185F4FAAC6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1392F6-4D6B-4B1C-B815-D7A9BA39DA1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9E9DB-4199-4FE6-84F7-0868F12C855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CA44C-AD41-47BE-B4BC-18169FD3BE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65EDF-72C1-4C98-A51F-06ED380C7A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351200-9CE1-4DB4-8ECA-87B4A3151DA2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9B31B5-4CE3-403F-A427-8D28D01442E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9DC59-9B86-4E4B-8EC5-FF93F5615257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8C6480-AB0B-4BC0-A413-22EEF8EEA82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74924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593545"/>
            <a:ext cx="6400800" cy="83545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7EA8-6C4C-4720-8729-140DE43184DC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37D4-E33C-4693-B68F-0D803E802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5B0E-4CF3-4889-B76A-3E85AE17D359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2920-D72F-428E-A505-A4EF068DE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08C75-DA7C-4621-BD4E-E9DF31AAAA2C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AA4F-5354-4524-8491-9D12A876B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5632-3C14-45A6-BAF2-C2D79A0E91AA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8409-9733-483E-A731-68A52562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872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F512-F3B5-4055-8770-68B3B0E66E31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9681-02F4-4996-ACA5-E5EF20C17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374900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544098"/>
            <a:ext cx="748254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ECC2-D175-462B-A5AC-A550FE1717B3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90B1-22D5-4DC7-AB18-6E002CA8A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2544-97BD-429A-BE23-DBF5FF1E2D7A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88DB-400F-4E69-9FB6-DD8ED267E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6324-36ED-47FF-8C42-E400561D3D8C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CBD8-59FB-4752-9453-B86B8C8A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4125-DD5E-4629-8D7E-5A9FEB397BFA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C9B7-AB79-4E47-B73C-BA904CAD9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F435-3256-4CAE-88FF-3AB04268CF4A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AB13-2443-4AC8-A9CC-4C6C45FC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9A3D-F49B-44B4-8A78-A3F345ADBC03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F52C-CD93-48AE-BF1D-5009B4CF9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739B-3535-4728-928A-0DC7B9CEDE29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BD56-5EF4-41F7-B947-7C1FF258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BFF27-E053-4329-8717-681016A0AD44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3A400-FE86-4CE6-A720-BF39FA9FE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4625"/>
            <a:ext cx="9115425" cy="183197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с учетом требований WS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подготовки квалифицированных рабочих, служащих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295"/>
            <a:ext cx="4877410" cy="1221640"/>
          </a:xfrm>
          <a:noFill/>
          <a:ln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«Тюменский техникум строительной индустрии и городского хозяйства»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779463" y="1444625"/>
            <a:ext cx="7780337" cy="214313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лист оценки ПЭР</a:t>
            </a:r>
            <a:b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1663" y="1658938"/>
            <a:ext cx="8135937" cy="49768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425" y="1138238"/>
            <a:ext cx="398145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2817813"/>
            <a:ext cx="3298825" cy="3917950"/>
          </a:xfrm>
        </p:spPr>
      </p:pic>
      <p:pic>
        <p:nvPicPr>
          <p:cNvPr id="3277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975" y="2665413"/>
            <a:ext cx="314642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1396999"/>
          <a:ext cx="8390540" cy="523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38238"/>
            <a:ext cx="8229600" cy="54975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08.01.07 Мастер общестроительных работ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08.01.14 Монтажник санитарно-технических, вентиляционных систем и оборудования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08.01.18 Электромонтажник электрических сетей и электрооборудования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15.01.05 Сварщик (электросварочные и газосварочные работы)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23.01.13 Автомеханик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35.01.13 Тракторист-машинист сельскохозяйственного производства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35.01.14 Мастер по техническому обслуживанию и ремонту машинно-тракторного парка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19.01.17 Повар, кондитер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985838"/>
            <a:ext cx="8229600" cy="11430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ГИА с учетом требований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endParaRPr lang="ru-RU" sz="2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6850" y="1444625"/>
            <a:ext cx="4127500" cy="3284538"/>
          </a:xfrm>
        </p:spPr>
      </p:pic>
      <p:pic>
        <p:nvPicPr>
          <p:cNvPr id="35843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5988" y="1982788"/>
            <a:ext cx="396081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4" name="Диаграмма 6"/>
          <p:cNvGraphicFramePr>
            <a:graphicFrameLocks/>
          </p:cNvGraphicFramePr>
          <p:nvPr/>
        </p:nvGraphicFramePr>
        <p:xfrm>
          <a:off x="146050" y="3638550"/>
          <a:ext cx="5392738" cy="3121025"/>
        </p:xfrm>
        <a:graphic>
          <a:graphicData uri="http://schemas.openxmlformats.org/presentationml/2006/ole">
            <p:oleObj spid="_x0000_s35844" r:id="rId6" imgW="5395428" imgH="3121423" progId="Excel.Chart.8">
              <p:embed/>
            </p:oleObj>
          </a:graphicData>
        </a:graphic>
      </p:graphicFrame>
      <p:sp>
        <p:nvSpPr>
          <p:cNvPr id="35845" name="Rectangle 6"/>
          <p:cNvSpPr txBox="1">
            <a:spLocks noChangeArrowheads="1"/>
          </p:cNvSpPr>
          <p:nvPr/>
        </p:nvSpPr>
        <p:spPr bwMode="auto">
          <a:xfrm>
            <a:off x="4438650" y="4497388"/>
            <a:ext cx="42799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17375E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17375E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167 человек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4625"/>
            <a:ext cx="9115425" cy="183197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итоговой аттестации с учетом требований WS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подготовки квалифицированных рабочих, служащих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295"/>
            <a:ext cx="4877410" cy="1221640"/>
          </a:xfrm>
          <a:noFill/>
          <a:ln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«Тюменский техникум строительной индустрии и городского хозяйства»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34150" y="2635250"/>
            <a:ext cx="2736850" cy="4222750"/>
          </a:xfrm>
        </p:spPr>
      </p:pic>
      <p:pic>
        <p:nvPicPr>
          <p:cNvPr id="174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803400"/>
            <a:ext cx="3517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25" y="1138238"/>
            <a:ext cx="3184525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13213" y="1290638"/>
            <a:ext cx="4789487" cy="3576637"/>
          </a:xfrm>
        </p:spPr>
      </p:pic>
      <p:pic>
        <p:nvPicPr>
          <p:cNvPr id="1843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276600"/>
            <a:ext cx="4568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2" descr="E:\DOC.XSM\00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1290638"/>
            <a:ext cx="36845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2206625"/>
            <a:ext cx="53149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154113"/>
            <a:ext cx="4276725" cy="5680075"/>
          </a:xfrm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1038" y="1096963"/>
            <a:ext cx="4475162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291130"/>
          <a:ext cx="9144000" cy="523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4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90638"/>
            <a:ext cx="12128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985838"/>
            <a:ext cx="8229600" cy="11430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технических заданий для ВПКР</a:t>
            </a: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3675" y="2128838"/>
            <a:ext cx="8756650" cy="42021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863" y="1290638"/>
            <a:ext cx="3890962" cy="5054600"/>
          </a:xfrm>
        </p:spPr>
      </p:pic>
      <p:pic>
        <p:nvPicPr>
          <p:cNvPr id="2765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8575"/>
            <a:ext cx="424973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575" y="4181475"/>
            <a:ext cx="34321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985838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оценки ВПКР</a:t>
            </a: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8763" y="1901825"/>
            <a:ext cx="8739187" cy="44291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117</Words>
  <Application>Microsoft Office PowerPoint</Application>
  <PresentationFormat>Экран (4:3)</PresentationFormat>
  <Paragraphs>29</Paragraphs>
  <Slides>14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Times New Roman</vt:lpstr>
      <vt:lpstr>Office Theme</vt:lpstr>
      <vt:lpstr>Диаграмма Microsoft Excel</vt:lpstr>
      <vt:lpstr>Проведение государственной итоговой аттестации с учетом требований WS по программам подготовки квалифицированных рабочих, служащих</vt:lpstr>
      <vt:lpstr>Слайд 2</vt:lpstr>
      <vt:lpstr>Слайд 3</vt:lpstr>
      <vt:lpstr>Слайд 4</vt:lpstr>
      <vt:lpstr>Слайд 5</vt:lpstr>
      <vt:lpstr>Слайд 6</vt:lpstr>
      <vt:lpstr>Перечень технических заданий для ВПКР</vt:lpstr>
      <vt:lpstr>Слайд 8</vt:lpstr>
      <vt:lpstr>Критерии оценки ВПКР</vt:lpstr>
      <vt:lpstr>Индивидуальный лист оценки ПЭР </vt:lpstr>
      <vt:lpstr>Слайд 11</vt:lpstr>
      <vt:lpstr>Слайд 12</vt:lpstr>
      <vt:lpstr>Результаты ГИА с учетом требований WS</vt:lpstr>
      <vt:lpstr>Проведение государственной итоговой аттестации с учетом требований WS по программам подготовки квалифицированных рабочих, служащих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YL</cp:lastModifiedBy>
  <cp:revision>62</cp:revision>
  <cp:lastPrinted>2016-06-09T03:28:13Z</cp:lastPrinted>
  <dcterms:created xsi:type="dcterms:W3CDTF">2013-08-21T19:17:07Z</dcterms:created>
  <dcterms:modified xsi:type="dcterms:W3CDTF">2016-07-05T11:06:41Z</dcterms:modified>
</cp:coreProperties>
</file>