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64" r:id="rId5"/>
    <p:sldId id="265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F17DCB-CFD5-4356-9940-B6B880929682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56C0D7-B189-44AF-8924-7CF837BA3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8FAB1B-962A-4AB0-8FBE-733E9B89022E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43CE-3E61-4EF1-88FE-F238653D3A2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8AF5-1B2C-404D-99E0-D2DA33EA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15A7-1FCF-45B7-A60B-33254CACC94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BBC7-6FD8-41FD-941C-9381C789E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05B8-3373-47B9-9776-DF872F99CD1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4B83-34C8-4FBB-80F4-FD2D9CAA2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CB6B-836B-4F0C-A730-9D1E4947A89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0250-D626-4D93-9592-D2F266277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0C93-8ADF-4FE6-8EF1-CABA4FA8318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6DE0-E31A-4E0D-BEC6-7FD9B36E2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7847-DA31-4BDE-B149-ACD38DEA8B1B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D761-013D-42A4-933A-374E3070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1E05-95E8-4954-A07B-45DEFE2346B2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87B8-DEEF-48CF-9BA8-47FB19569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9B68-7032-4017-91BD-B0562D0B618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3D40-204C-417F-A3DC-5763151B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88CE-C0AB-45D3-9F80-B8983E44689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2123-EBCF-4812-9265-825060D29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2339-9EEE-48D3-B662-74B556FB6545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A009-4FE8-4D23-9E1E-410B06B22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92B6-6B91-4AB2-AF33-FC65DEA72F2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E2EB-CB59-401E-8C15-65D3FB7B6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F00A-CF7F-435D-9D98-8D521FF45EB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C00A-9A4E-4D4C-8053-038B97497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CE8E-3578-4DD7-91CB-7DEAB612928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4423-1C23-47D4-9134-69D794730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F6B34-EF2B-4479-BAF0-857BE167798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C48B1-B512-4B91-84E1-1AE201EC0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A621-600B-4215-9944-0A384052F0B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BBE3-9EEE-4D24-B2B8-77A5601A2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12E-E5EC-41DC-BEDC-9D284CC57242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F66E-38A2-42FE-9240-FA14AD90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1F6B-13E8-4481-98EB-268B50C40DE4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566B-1356-472C-9CE6-180705022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A469-5D3B-4F49-8FB0-CB4688518F8C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8F3B-26C8-4AA1-8BCE-A568D39E8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8F7D-AA65-45C3-874E-89CC8E8BBAF6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5E2D-3B34-44E8-A0E2-D57CC2270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39CF-70BC-45E3-9F75-94C13C6BB38F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A42D-E93F-45A5-8126-8917F82DA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7BF1-7ADA-4803-B164-537B737D1DF5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434A-72A3-45C7-8E13-4F7D6F15D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0289-1C9E-48C3-8949-8E552D585DD7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1A3B-FCCD-46AB-919A-3FFB2B6F3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F755C8-C5B1-40D2-895B-9D59EB392CE3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52C4E-C095-4011-844A-163033D67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97" r:id="rId9"/>
    <p:sldLayoutId id="2147483683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4E5B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CB971-E535-407A-B7A3-2AE7CE4A65F6}" type="datetimeFigureOut">
              <a:rPr lang="ru-RU"/>
              <a:pPr>
                <a:defRPr/>
              </a:pPr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4E5B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4E5B6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AE95B-B8A3-4924-8C83-79264F3C7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9" r:id="rId3"/>
    <p:sldLayoutId id="2147483693" r:id="rId4"/>
    <p:sldLayoutId id="2147483692" r:id="rId5"/>
    <p:sldLayoutId id="2147483691" r:id="rId6"/>
    <p:sldLayoutId id="2147483700" r:id="rId7"/>
    <p:sldLayoutId id="2147483701" r:id="rId8"/>
    <p:sldLayoutId id="2147483702" r:id="rId9"/>
    <p:sldLayoutId id="2147483690" r:id="rId10"/>
    <p:sldLayoutId id="21474837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gr.kol.ntanda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1675" y="6165850"/>
            <a:ext cx="5637213" cy="449263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Н. Тавда 2016 г</a:t>
            </a:r>
            <a:r>
              <a:rPr lang="ru-RU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728" y="1954808"/>
            <a:ext cx="8136903" cy="322464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/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подходы в проведении ГИА на примере профессии Тракторист – машинист сельскохозяйственного производства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911350" y="363538"/>
            <a:ext cx="5756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ГАПОУ ТО «АГРОТЕХНОЛОГИЧЕСКИЙ КОЛЛЕДЖ»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ОТДЕЛЕНИЕ НИЖНЯЯ ТАВДА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1"/>
          <p:cNvSpPr>
            <a:spLocks noGrp="1"/>
          </p:cNvSpPr>
          <p:nvPr>
            <p:ph idx="1"/>
          </p:nvPr>
        </p:nvSpPr>
        <p:spPr>
          <a:xfrm>
            <a:off x="468313" y="1844675"/>
            <a:ext cx="8135937" cy="4608513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проведения ГИА вы можете обратится по адресу: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Нижняя Тавда, ул. Строителей, д.2 ГАПОУ ТО «Агротехнологический колледж» отделение Нижняя Тавда</a:t>
            </a:r>
          </a:p>
          <a:p>
            <a:pPr marL="0" indent="0">
              <a:buFont typeface="Symbol" pitchFamily="18" charset="2"/>
              <a:buNone/>
            </a:pPr>
            <a:r>
              <a:rPr lang="en-US" smtClean="0">
                <a:solidFill>
                  <a:srgbClr val="333333"/>
                </a:solidFill>
                <a:latin typeface="Arial" charset="0"/>
                <a:hlinkClick r:id="rId3"/>
              </a:rPr>
              <a:t>agr.kol.ntanda@mail.ru</a:t>
            </a:r>
            <a:endParaRPr lang="ru-RU" smtClean="0">
              <a:solidFill>
                <a:srgbClr val="333333"/>
              </a:solidFill>
              <a:latin typeface="Arial" charset="0"/>
            </a:endParaRPr>
          </a:p>
          <a:p>
            <a:pPr marL="0" indent="0">
              <a:buFont typeface="Symbol" pitchFamily="18" charset="2"/>
              <a:buNone/>
            </a:pPr>
            <a:r>
              <a:rPr lang="ru-RU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Иволгина Инна Валерьевна – заведующий отделением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 пакет документов: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8135937" cy="4608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Программа ГИА</a:t>
            </a: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Оценочные листы для обучающихся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Оценочные листы для аттестационной комиссии</a:t>
            </a:r>
          </a:p>
          <a:p>
            <a:pPr>
              <a:lnSpc>
                <a:spcPct val="15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Инфраструктурные листы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027988" y="6021388"/>
            <a:ext cx="5762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6145" t="19662" r="50587" b="7349"/>
          <a:stretch>
            <a:fillRect/>
          </a:stretch>
        </p:blipFill>
        <p:spPr>
          <a:xfrm>
            <a:off x="1476375" y="44450"/>
            <a:ext cx="6078538" cy="6813550"/>
          </a:xfr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43888" y="6165850"/>
            <a:ext cx="5762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3177" t="19662" r="22198" b="6721"/>
          <a:stretch>
            <a:fillRect/>
          </a:stretch>
        </p:blipFill>
        <p:spPr>
          <a:xfrm>
            <a:off x="1116013" y="260350"/>
            <a:ext cx="6838950" cy="5761038"/>
          </a:xfr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15313" y="5949950"/>
            <a:ext cx="4889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43000"/>
          </a:xfrm>
        </p:spPr>
        <p:txBody>
          <a:bodyPr/>
          <a:lstStyle/>
          <a:p>
            <a:pPr marL="320040" indent="449580" algn="just" fontAlgn="auto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Государственная итоговая аттестация включала в себя следующие этапы: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sz="quarter" idx="13"/>
          </p:nvPr>
        </p:nvSpPr>
        <p:spPr>
          <a:xfrm>
            <a:off x="395288" y="1628775"/>
            <a:ext cx="8280400" cy="482441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защита выпускной письменной работы;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выполнение выпускной практической квалификационной работы;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государственный квалификационный экзамен в ГИБДД (по профессии Тракторист – машинист сельскохозяйственного производства).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352927" cy="1224136"/>
          </a:xfrm>
        </p:spPr>
        <p:txBody>
          <a:bodyPr/>
          <a:lstStyle/>
          <a:p>
            <a:pPr marL="320040" indent="449580" algn="ctr" fontAlgn="auto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Результаты сдачи письменной экзаменационной  работы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групп по профессии Тракторист-машинист </a:t>
            </a: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сельскохозяйственного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производства</a:t>
            </a:r>
            <a:r>
              <a:rPr lang="ru-RU" sz="16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31746" name="Объект 6"/>
          <p:cNvGraphicFramePr>
            <a:graphicFrameLocks noGrp="1"/>
          </p:cNvGraphicFramePr>
          <p:nvPr>
            <p:ph sz="quarter" idx="13"/>
          </p:nvPr>
        </p:nvGraphicFramePr>
        <p:xfrm>
          <a:off x="488950" y="354013"/>
          <a:ext cx="3917950" cy="4710112"/>
        </p:xfrm>
        <a:graphic>
          <a:graphicData uri="http://schemas.openxmlformats.org/presentationml/2006/ole">
            <p:oleObj spid="_x0000_s31746" r:id="rId3" imgW="3920068" imgH="4712616" progId="Excel.Chart.8">
              <p:embed/>
            </p:oleObj>
          </a:graphicData>
        </a:graphic>
      </p:graphicFrame>
      <p:graphicFrame>
        <p:nvGraphicFramePr>
          <p:cNvPr id="31747" name="Объект 7"/>
          <p:cNvGraphicFramePr>
            <a:graphicFrameLocks noGrp="1"/>
          </p:cNvGraphicFramePr>
          <p:nvPr>
            <p:ph sz="quarter" idx="14"/>
          </p:nvPr>
        </p:nvGraphicFramePr>
        <p:xfrm>
          <a:off x="4665663" y="425450"/>
          <a:ext cx="4060825" cy="4567238"/>
        </p:xfrm>
        <a:graphic>
          <a:graphicData uri="http://schemas.openxmlformats.org/presentationml/2006/ole">
            <p:oleObj spid="_x0000_s31747" r:id="rId4" imgW="4066384" imgH="45663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80919" cy="1296144"/>
          </a:xfrm>
        </p:spPr>
        <p:txBody>
          <a:bodyPr/>
          <a:lstStyle/>
          <a:p>
            <a:pPr marL="320040" indent="449580" algn="ctr" fontAlgn="auto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Результаты сдачи выпускной практической  квалификационной  работы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групп </a:t>
            </a:r>
            <a:r>
              <a:rPr lang="ru-RU" sz="2000" dirty="0">
                <a:effectLst/>
                <a:latin typeface="Times New Roman"/>
                <a:ea typeface="Times New Roman"/>
                <a:cs typeface="Times New Roman"/>
              </a:rPr>
              <a:t>по профессии «Тракторист-машинист сельскохозяйственного производства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»</a:t>
            </a:r>
            <a:endParaRPr lang="ru-RU" sz="2000" dirty="0"/>
          </a:p>
        </p:txBody>
      </p:sp>
      <p:graphicFrame>
        <p:nvGraphicFramePr>
          <p:cNvPr id="32770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560388" y="425450"/>
          <a:ext cx="3917950" cy="4638675"/>
        </p:xfrm>
        <a:graphic>
          <a:graphicData uri="http://schemas.openxmlformats.org/presentationml/2006/ole">
            <p:oleObj spid="_x0000_s32770" r:id="rId3" imgW="3920068" imgH="4639458" progId="Excel.Chart.8">
              <p:embed/>
            </p:oleObj>
          </a:graphicData>
        </a:graphic>
      </p:graphicFrame>
      <p:graphicFrame>
        <p:nvGraphicFramePr>
          <p:cNvPr id="32771" name="Объект 5"/>
          <p:cNvGraphicFramePr>
            <a:graphicFrameLocks noGrp="1"/>
          </p:cNvGraphicFramePr>
          <p:nvPr>
            <p:ph sz="quarter" idx="14"/>
          </p:nvPr>
        </p:nvGraphicFramePr>
        <p:xfrm>
          <a:off x="4592638" y="425450"/>
          <a:ext cx="4133850" cy="4638675"/>
        </p:xfrm>
        <a:graphic>
          <a:graphicData uri="http://schemas.openxmlformats.org/presentationml/2006/ole">
            <p:oleObj spid="_x0000_s32771" r:id="rId4" imgW="4139543" imgH="463945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l="23021" t="19792" r="22130" b="7376"/>
          <a:stretch>
            <a:fillRect/>
          </a:stretch>
        </p:blipFill>
        <p:spPr bwMode="auto">
          <a:xfrm>
            <a:off x="649288" y="157163"/>
            <a:ext cx="803751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Metodist\Desktop\фото 2015 - 2016\Январь\Проведение ГИА\Трактористы ГИА\DSC053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404813"/>
            <a:ext cx="3346450" cy="2509837"/>
          </a:xfrm>
        </p:spPr>
      </p:pic>
      <p:pic>
        <p:nvPicPr>
          <p:cNvPr id="34818" name="Picture 3" descr="C:\Users\Metodist\Desktop\фото 2015 - 2016\Январь\Проведение ГИА\Трактористы ГИА\DSC053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260350"/>
            <a:ext cx="4714875" cy="3536950"/>
          </a:xfrm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076700"/>
            <a:ext cx="334168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284538"/>
            <a:ext cx="4392613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76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Trebuchet MS</vt:lpstr>
      <vt:lpstr>Arial</vt:lpstr>
      <vt:lpstr>Georgia</vt:lpstr>
      <vt:lpstr>Calibri</vt:lpstr>
      <vt:lpstr>Candara</vt:lpstr>
      <vt:lpstr>Symbol</vt:lpstr>
      <vt:lpstr>Times New Roman</vt:lpstr>
      <vt:lpstr>Воздушный поток</vt:lpstr>
      <vt:lpstr>Волна</vt:lpstr>
      <vt:lpstr>Воздушный поток</vt:lpstr>
      <vt:lpstr>Воздушный поток</vt:lpstr>
      <vt:lpstr>Воздушный поток</vt:lpstr>
      <vt:lpstr>Волна</vt:lpstr>
      <vt:lpstr>Волна</vt:lpstr>
      <vt:lpstr>Волна</vt:lpstr>
      <vt:lpstr>Волна</vt:lpstr>
      <vt:lpstr>Волна</vt:lpstr>
      <vt:lpstr>Волна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подходы в проведении ГИА на примере профессии Тракторист – машинист сельскохозяйственного производства</dc:title>
  <dc:creator>Metodist</dc:creator>
  <cp:lastModifiedBy>YL</cp:lastModifiedBy>
  <cp:revision>6</cp:revision>
  <dcterms:created xsi:type="dcterms:W3CDTF">2016-06-08T09:53:53Z</dcterms:created>
  <dcterms:modified xsi:type="dcterms:W3CDTF">2016-07-05T11:04:38Z</dcterms:modified>
</cp:coreProperties>
</file>