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F8876-3594-4479-AC95-B1FE79F49D3D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D5822-CE74-4E81-96F2-4B1819B545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Технические дебаты </a:t>
            </a:r>
            <a:br>
              <a:rPr lang="ru-RU" dirty="0" smtClean="0"/>
            </a:br>
            <a:r>
              <a:rPr lang="ru-RU" dirty="0" smtClean="0"/>
              <a:t>тема </a:t>
            </a:r>
            <a:br>
              <a:rPr lang="ru-RU" dirty="0" smtClean="0"/>
            </a:br>
            <a:r>
              <a:rPr lang="ru-RU" dirty="0" smtClean="0"/>
              <a:t>«Современный электромобиль»</a:t>
            </a:r>
            <a:br>
              <a:rPr lang="ru-RU" dirty="0" smtClean="0"/>
            </a:br>
            <a:r>
              <a:rPr lang="ru-RU" dirty="0" smtClean="0"/>
              <a:t>ЗА или ПРОТИВ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Ведущий: преподаватель отделения Автоматизации, технологии и ремонта, Колледжа информатики и связи Тюменского Индустриального Университета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4006" t="11117" r="74840" b="69214"/>
          <a:stretch/>
        </p:blipFill>
        <p:spPr bwMode="auto">
          <a:xfrm>
            <a:off x="571472" y="428604"/>
            <a:ext cx="1571636" cy="8572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:lc="http://schemas.openxmlformats.org/drawingml/2006/lockedCanvas" xmlns="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     </a:t>
            </a:r>
            <a:r>
              <a:rPr lang="ru-RU" sz="3200" i="1" u="sng" dirty="0" smtClean="0"/>
              <a:t>Цель дебатов- </a:t>
            </a:r>
            <a:r>
              <a:rPr lang="ru-RU" sz="3200" i="1" dirty="0" smtClean="0"/>
              <a:t>повышение мотивации обучающихся для лучшего освоения учебного материала.</a:t>
            </a:r>
            <a:br>
              <a:rPr lang="ru-RU" sz="3200" i="1" dirty="0" smtClean="0"/>
            </a:br>
            <a:r>
              <a:rPr lang="ru-RU" sz="3200" i="1" u="sng" dirty="0" smtClean="0"/>
              <a:t>Задачи: 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 smtClean="0"/>
              <a:t>     </a:t>
            </a:r>
            <a:r>
              <a:rPr lang="ru-RU" sz="3200" i="1" u="sng" dirty="0" smtClean="0"/>
              <a:t>Образовательная</a:t>
            </a:r>
            <a:r>
              <a:rPr lang="ru-RU" sz="3200" i="1" dirty="0" smtClean="0"/>
              <a:t>: расширение кругозора обучающихся, активизация интеллектуальной деятельности.</a:t>
            </a:r>
            <a:br>
              <a:rPr lang="ru-RU" sz="3200" i="1" dirty="0" smtClean="0"/>
            </a:br>
            <a:r>
              <a:rPr lang="ru-RU" sz="3200" i="1" dirty="0" smtClean="0"/>
              <a:t>    </a:t>
            </a:r>
            <a:r>
              <a:rPr lang="ru-RU" sz="3200" i="1" u="sng" dirty="0" smtClean="0"/>
              <a:t> Развивающая</a:t>
            </a:r>
            <a:r>
              <a:rPr lang="ru-RU" sz="3200" i="1" dirty="0" smtClean="0"/>
              <a:t>: развитие умений вести дискуссию, обдумывать и принимать решение, развитие эрудиции.</a:t>
            </a:r>
            <a:br>
              <a:rPr lang="ru-RU" sz="3200" i="1" dirty="0" smtClean="0"/>
            </a:br>
            <a:r>
              <a:rPr lang="ru-RU" sz="3200" i="1" dirty="0" smtClean="0"/>
              <a:t>  </a:t>
            </a:r>
            <a:r>
              <a:rPr lang="ru-RU" sz="3200" i="1" u="sng" dirty="0" smtClean="0"/>
              <a:t> Воспитательная</a:t>
            </a:r>
            <a:r>
              <a:rPr lang="ru-RU" sz="3200" i="1" dirty="0" smtClean="0"/>
              <a:t>: развитие познавательного интереса, воспитание культуры общения.</a:t>
            </a:r>
            <a:endParaRPr lang="ru-RU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Приветствие</a:t>
            </a:r>
          </a:p>
          <a:p>
            <a:r>
              <a:rPr lang="ru-RU" dirty="0" smtClean="0"/>
              <a:t>Представление участников и зрителей</a:t>
            </a:r>
          </a:p>
          <a:p>
            <a:r>
              <a:rPr lang="ru-RU" dirty="0" smtClean="0"/>
              <a:t>1 раунд</a:t>
            </a:r>
          </a:p>
          <a:p>
            <a:r>
              <a:rPr lang="ru-RU" dirty="0" smtClean="0"/>
              <a:t>2 раунд</a:t>
            </a:r>
          </a:p>
          <a:p>
            <a:r>
              <a:rPr lang="ru-RU" dirty="0" smtClean="0"/>
              <a:t>3 раунд</a:t>
            </a:r>
          </a:p>
          <a:p>
            <a:r>
              <a:rPr lang="ru-RU" dirty="0" smtClean="0"/>
              <a:t>Заключительное слово ведущего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раунд: «Стенка на стенку»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каждой группы участников дебатов 3 минуты на рассказ о своем видении современного автомобиля </a:t>
            </a:r>
          </a:p>
          <a:p>
            <a:r>
              <a:rPr lang="ru-RU" dirty="0" smtClean="0"/>
              <a:t>Каждая группа кратко излагает свои доводы</a:t>
            </a:r>
          </a:p>
          <a:p>
            <a:r>
              <a:rPr lang="ru-RU" dirty="0" smtClean="0"/>
              <a:t>Ведущий вносит уточняющие вопросы, комментарии, дает оценку первому раунду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раунд: «Лицом к лицу»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 каждой группы по очереди выходят лицом к лицу по одному человеку и задают по одному вопросу друг другу </a:t>
            </a:r>
          </a:p>
          <a:p>
            <a:r>
              <a:rPr lang="ru-RU" dirty="0" smtClean="0"/>
              <a:t>Ведущий вносит(если требуется) уточнения, пояснения и дает оценку 2му раунду.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раунд: «Через тернии к звездам»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каждой группы по одной минуте, чтобы аргументировано сказать почему именно их точка зрения является главной</a:t>
            </a:r>
          </a:p>
          <a:p>
            <a:r>
              <a:rPr lang="ru-RU" dirty="0" smtClean="0"/>
              <a:t>У каждой группы по одной минуте, чтобы аргументировано сказать почему  точка зрения их оппонентов является второстепенной</a:t>
            </a:r>
          </a:p>
          <a:p>
            <a:r>
              <a:rPr lang="ru-RU" dirty="0" smtClean="0"/>
              <a:t>Ведущий дает оценку 3му раунду и всем дебатам </a:t>
            </a:r>
            <a:r>
              <a:rPr lang="ru-RU" dirty="0" err="1" smtClean="0"/>
              <a:t>вцелом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Ведущий благодарит публику и заканчивает дебаты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dirty="0" smtClean="0"/>
              <a:t>Благодарю всех за внимание</a:t>
            </a:r>
            <a:endParaRPr lang="ru-RU" sz="8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188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Технические дебаты  тема  «Современный электромобиль» ЗА или ПРОТИВ</vt:lpstr>
      <vt:lpstr>     Цель дебатов- повышение мотивации обучающихся для лучшего освоения учебного материала. Задачи:       Образовательная: расширение кругозора обучающихся, активизация интеллектуальной деятельности.      Развивающая: развитие умений вести дискуссию, обдумывать и принимать решение, развитие эрудиции.    Воспитательная: развитие познавательного интереса, воспитание культуры общения.</vt:lpstr>
      <vt:lpstr>Ход мероприятия</vt:lpstr>
      <vt:lpstr>1 раунд: «Стенка на стенку»</vt:lpstr>
      <vt:lpstr>2 раунд: «Лицом к лицу»</vt:lpstr>
      <vt:lpstr>3 раунд: «Через тернии к звездам»</vt:lpstr>
      <vt:lpstr>Благодарю всех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Технические дебаты  тема  «Современный электромобиль» ЗА или ПРОТИВ</dc:title>
  <dc:creator>User</dc:creator>
  <cp:lastModifiedBy>User</cp:lastModifiedBy>
  <cp:revision>6</cp:revision>
  <dcterms:created xsi:type="dcterms:W3CDTF">2016-10-13T02:40:51Z</dcterms:created>
  <dcterms:modified xsi:type="dcterms:W3CDTF">2016-10-13T03:32:20Z</dcterms:modified>
</cp:coreProperties>
</file>