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9" r:id="rId3"/>
    <p:sldId id="280" r:id="rId4"/>
    <p:sldId id="272" r:id="rId5"/>
    <p:sldId id="259" r:id="rId6"/>
    <p:sldId id="258" r:id="rId7"/>
    <p:sldId id="261" r:id="rId8"/>
    <p:sldId id="274" r:id="rId9"/>
    <p:sldId id="273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C1088C-0622-4297-916A-248D73C1F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71590-C332-4B92-B9C6-C7FBCA1E0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6AFB1-9406-48A2-AD18-CCDC84FD9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E74A3-973D-4820-8A7F-B2620F8A71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4C64A-2D5B-45F8-B4A9-FD3DDEBD6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BC7F1-32F2-4857-AEE1-0170CBF747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EBE37E-69BD-4626-AA2F-3AA77AB27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82A1B-E058-41C3-B3D1-FD585C4CEC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5778F-4BA0-47A7-BD46-049E55376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E25E2-0F83-4371-8A3F-CA363A69F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E3DFB-0014-47AD-86F4-1C7CF4691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1CCF6C-34CE-4B9E-B128-7E7C92724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7a582c07-ee22-489f-aef6-b028b47ce1e9/9_150.swf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cior.edu.ru/card/27858/sozdanie-diagramm-na-primere-programmy-excel-2007.html" TargetMode="External"/><Relationship Id="rId4" Type="http://schemas.openxmlformats.org/officeDocument/2006/relationships/hyperlink" Target="http://fcior.edu.r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7848600" cy="150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Электронные таблицы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Excel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81300"/>
            <a:ext cx="4857750" cy="3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69121"/>
            <a:ext cx="7772400" cy="576064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err="1">
                <a:solidFill>
                  <a:schemeClr val="tx1"/>
                </a:solidFill>
              </a:rPr>
              <a:t>Полукеева</a:t>
            </a:r>
            <a:r>
              <a:rPr lang="ru-RU" sz="1600" b="1" dirty="0">
                <a:solidFill>
                  <a:schemeClr val="tx1"/>
                </a:solidFill>
              </a:rPr>
              <a:t> Светлана </a:t>
            </a:r>
            <a:r>
              <a:rPr lang="ru-RU" sz="1600" b="1" dirty="0" smtClean="0">
                <a:solidFill>
                  <a:schemeClr val="tx1"/>
                </a:solidFill>
              </a:rPr>
              <a:t>Сергеевна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преподаватель </a:t>
            </a:r>
            <a:r>
              <a:rPr lang="ru-RU" sz="1600" smtClean="0">
                <a:solidFill>
                  <a:schemeClr val="tx1"/>
                </a:solidFill>
              </a:rPr>
              <a:t>информатики </a:t>
            </a:r>
          </a:p>
          <a:p>
            <a:r>
              <a:rPr lang="ru-RU" sz="1600" smtClean="0">
                <a:solidFill>
                  <a:schemeClr val="tx1"/>
                </a:solidFill>
              </a:rPr>
              <a:t>ГАПОУ </a:t>
            </a:r>
            <a:r>
              <a:rPr lang="ru-RU" sz="1600" dirty="0">
                <a:solidFill>
                  <a:schemeClr val="tx1"/>
                </a:solidFill>
              </a:rPr>
              <a:t>ТО «Ишимский многопрофильный техникум»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8143932" cy="651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60" cy="64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283256"/>
              </p:ext>
            </p:extLst>
          </p:nvPr>
        </p:nvGraphicFramePr>
        <p:xfrm>
          <a:off x="457200" y="1196753"/>
          <a:ext cx="8229600" cy="4726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648"/>
                <a:gridCol w="1566218"/>
                <a:gridCol w="1169376"/>
                <a:gridCol w="3138001"/>
                <a:gridCol w="2064357"/>
              </a:tblGrid>
              <a:tr h="9399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Название ресурса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Тип, вид ресурса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Форма предъявления информации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Гиперссылка на ресурс, обеспечивающий доступ к ЭОР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9399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Диаграммы в электронных таблицах </a:t>
                      </a:r>
                      <a:r>
                        <a:rPr lang="en-US" sz="1100">
                          <a:effectLst/>
                        </a:rPr>
                        <a:t>Excel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Компьютерная презентация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Презентация используется на всех этапах урока с целью иллюстрирования теоретического содержания материала.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Авторская разработка.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2622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Создание диаграмм с помощью мастера.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ЦОР,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2"/>
                        </a:rPr>
                        <a:t>http://school-collection.edu.ru/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Флэш анимация по созданию диаграмм с помощью мастера в </a:t>
                      </a:r>
                      <a:r>
                        <a:rPr lang="en-US" sz="1100" dirty="0">
                          <a:effectLst/>
                        </a:rPr>
                        <a:t>MS Excel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3"/>
                        </a:rPr>
                        <a:t>http://files.school-collection.edu.ru/dlrstore/7a582c07-ee22-489f-aef6-b028b47ce1e9/9_150.swf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5845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Создание диаграмм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ЭОР</a:t>
                      </a:r>
                      <a:r>
                        <a:rPr lang="en-US" sz="1100">
                          <a:effectLst/>
                        </a:rPr>
                        <a:t>, OMS </a:t>
                      </a:r>
                      <a:r>
                        <a:rPr lang="ru-RU" sz="1100">
                          <a:effectLst/>
                        </a:rPr>
                        <a:t>плеер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4"/>
                        </a:rPr>
                        <a:t>http://fcior.edu.ru/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Презентация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5"/>
                        </a:rPr>
                        <a:t>http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://</a:t>
                      </a:r>
                      <a:r>
                        <a:rPr lang="en-US" sz="1100" u="sng" dirty="0" err="1">
                          <a:effectLst/>
                          <a:hlinkClick r:id="rId5"/>
                        </a:rPr>
                        <a:t>fcior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100" u="sng" dirty="0" err="1">
                          <a:effectLst/>
                          <a:hlinkClick r:id="rId5"/>
                        </a:rPr>
                        <a:t>edu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100" u="sng" dirty="0" err="1">
                          <a:effectLst/>
                          <a:hlinkClick r:id="rId5"/>
                        </a:rPr>
                        <a:t>ru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/</a:t>
                      </a:r>
                      <a:r>
                        <a:rPr lang="en-US" sz="1100" u="sng" dirty="0">
                          <a:effectLst/>
                          <a:hlinkClick r:id="rId5"/>
                        </a:rPr>
                        <a:t>card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/27858/</a:t>
                      </a:r>
                      <a:r>
                        <a:rPr lang="en-US" sz="1100" u="sng" dirty="0" err="1">
                          <a:effectLst/>
                          <a:hlinkClick r:id="rId5"/>
                        </a:rPr>
                        <a:t>sozdanie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-</a:t>
                      </a:r>
                      <a:r>
                        <a:rPr lang="en-US" sz="1100" u="sng" dirty="0" err="1">
                          <a:effectLst/>
                          <a:hlinkClick r:id="rId5"/>
                        </a:rPr>
                        <a:t>diagramm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-</a:t>
                      </a:r>
                      <a:r>
                        <a:rPr lang="en-US" sz="1100" u="sng" dirty="0" err="1">
                          <a:effectLst/>
                          <a:hlinkClick r:id="rId5"/>
                        </a:rPr>
                        <a:t>na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-</a:t>
                      </a:r>
                      <a:r>
                        <a:rPr lang="en-US" sz="1100" u="sng" dirty="0" err="1">
                          <a:effectLst/>
                          <a:hlinkClick r:id="rId5"/>
                        </a:rPr>
                        <a:t>primere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-</a:t>
                      </a:r>
                      <a:r>
                        <a:rPr lang="en-US" sz="1100" u="sng" dirty="0" err="1">
                          <a:effectLst/>
                          <a:hlinkClick r:id="rId5"/>
                        </a:rPr>
                        <a:t>programmy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-</a:t>
                      </a:r>
                      <a:r>
                        <a:rPr lang="en-US" sz="1100" u="sng" dirty="0">
                          <a:effectLst/>
                          <a:hlinkClick r:id="rId5"/>
                        </a:rPr>
                        <a:t>excel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-2007.</a:t>
                      </a:r>
                      <a:r>
                        <a:rPr lang="en-US" sz="1100" u="sng" dirty="0">
                          <a:effectLst/>
                          <a:hlinkClick r:id="rId5"/>
                        </a:rPr>
                        <a:t>html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96552" y="520897"/>
            <a:ext cx="93610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диаграмм в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ИСПОЛЬЗУЕМЫХ НА ДАННОМ УРОКЕ ЭОР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105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marL="109728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5991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dirty="0" smtClean="0"/>
              <a:t>Применение электронных таблиц </a:t>
            </a:r>
            <a:r>
              <a:rPr lang="en-US" dirty="0" smtClean="0"/>
              <a:t>Excel </a:t>
            </a:r>
            <a:endParaRPr lang="ru-RU" dirty="0" smtClean="0"/>
          </a:p>
          <a:p>
            <a:pPr marL="109728" indent="0" algn="ctr">
              <a:buNone/>
            </a:pPr>
            <a:r>
              <a:rPr lang="ru-RU" dirty="0" smtClean="0"/>
              <a:t>для расчёта технологических карт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66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z="1600" b="1" dirty="0" smtClean="0"/>
              <a:t>Образовательные: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Повторить умения и навыки обработки числовой информации на примере табличного процессора  </a:t>
            </a:r>
            <a:r>
              <a:rPr lang="en-US" sz="1400" dirty="0" smtClean="0"/>
              <a:t>Excel</a:t>
            </a:r>
            <a:r>
              <a:rPr lang="ru-RU" sz="14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Показать возможности электронных таблиц при расчёте технологических карт;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/>
              <a:t> </a:t>
            </a:r>
            <a:r>
              <a:rPr lang="ru-RU" sz="1400" dirty="0" smtClean="0"/>
              <a:t>научить выполнять расчёты внутри технологических карт средствами </a:t>
            </a:r>
            <a:r>
              <a:rPr lang="en-US" sz="1400" dirty="0" smtClean="0"/>
              <a:t>MS</a:t>
            </a:r>
            <a:r>
              <a:rPr lang="ru-RU" sz="1400" dirty="0" smtClean="0"/>
              <a:t> </a:t>
            </a:r>
            <a:r>
              <a:rPr lang="ru-RU" sz="1400" dirty="0"/>
              <a:t> </a:t>
            </a:r>
            <a:r>
              <a:rPr lang="en-US" sz="1400" dirty="0"/>
              <a:t>Excel </a:t>
            </a:r>
            <a:r>
              <a:rPr lang="ru-RU" sz="1400" dirty="0" smtClean="0"/>
              <a:t> и включить новые знания в систему уже имеющихся.</a:t>
            </a:r>
          </a:p>
          <a:p>
            <a:pPr marL="109728" indent="0">
              <a:buNone/>
            </a:pPr>
            <a:r>
              <a:rPr lang="ru-RU" sz="1600" b="1" dirty="0" smtClean="0"/>
              <a:t>Развивающие:</a:t>
            </a:r>
            <a:endParaRPr lang="ru-RU" sz="1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Совершенствовать умение работы с электронными таблицами;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Развивать коммуникативные навыки работы в группах;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Развивать умение и навыки самостоятельной работы;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Развивать познавательный интерес к информатике.</a:t>
            </a:r>
          </a:p>
          <a:p>
            <a:pPr marL="109728" indent="0">
              <a:buNone/>
            </a:pPr>
            <a:r>
              <a:rPr lang="ru-RU" sz="1600" b="1" dirty="0" smtClean="0"/>
              <a:t>Воспитательные:</a:t>
            </a:r>
            <a:endParaRPr lang="ru-RU" sz="1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Формировать культуру взаимоотношений при работе в группе;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Совершенствовать навыки общения;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/>
              <a:t>Показать связь информатики, калькуляции и производственной практики и вовлечь обучающихся в активную деятельность.</a:t>
            </a:r>
          </a:p>
          <a:p>
            <a:pPr marL="109728" indent="0">
              <a:buNone/>
            </a:pPr>
            <a:endParaRPr lang="ru-RU" sz="1600" b="1" dirty="0" smtClean="0"/>
          </a:p>
          <a:p>
            <a:pPr marL="109728" indent="0">
              <a:buNone/>
            </a:pPr>
            <a:endParaRPr lang="ru-RU" sz="1600" b="1" dirty="0"/>
          </a:p>
          <a:p>
            <a:pPr>
              <a:buFont typeface="Wingdings" panose="05000000000000000000" pitchFamily="2" charset="2"/>
              <a:buChar char="q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98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808913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92275" y="188913"/>
            <a:ext cx="5759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Окно программы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Excel</a:t>
            </a:r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127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любую ячейку электронной таблицы можно ввести: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87450" y="1341438"/>
            <a:ext cx="1368425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число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300788" y="3644900"/>
            <a:ext cx="1727200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формулу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3571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852738"/>
            <a:ext cx="36290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36195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635375" y="2349500"/>
            <a:ext cx="1584325" cy="4762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текст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9" grpId="0" animBg="1"/>
      <p:bldP spid="5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545138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68538" y="549275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Типы данных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908175" y="2420938"/>
            <a:ext cx="863600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1908175" y="2636838"/>
            <a:ext cx="935038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908175" y="3284538"/>
            <a:ext cx="1079500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1908175" y="3789363"/>
            <a:ext cx="1079500" cy="21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92275" y="404813"/>
            <a:ext cx="575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Оформление таблицы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42005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42005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42005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42005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622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89"/>
            <a:ext cx="8143932" cy="651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269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Bookman Old Style</vt:lpstr>
      <vt:lpstr>Calibri</vt:lpstr>
      <vt:lpstr>Century Schoolbook</vt:lpstr>
      <vt:lpstr>Impact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  Цель урока:</vt:lpstr>
      <vt:lpstr>Задачи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ITspec</dc:creator>
  <cp:lastModifiedBy>user</cp:lastModifiedBy>
  <cp:revision>30</cp:revision>
  <dcterms:created xsi:type="dcterms:W3CDTF">2007-02-06T09:56:15Z</dcterms:created>
  <dcterms:modified xsi:type="dcterms:W3CDTF">2016-11-08T07:06:00Z</dcterms:modified>
</cp:coreProperties>
</file>