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45D0F-BF6A-4233-A82C-CD7845C1C190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F428D-FAEE-49FA-BFAB-6E094C6ED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32335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845D0F-BF6A-4233-A82C-CD7845C1C190}" type="datetimeFigureOut">
              <a:rPr lang="ru-RU" smtClean="0"/>
              <a:t>20.10.2016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F428D-FAEE-49FA-BFAB-6E094C6ED6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3871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639763" indent="-17463" algn="ctr">
              <a:buNone/>
            </a:pPr>
            <a:r>
              <a:rPr lang="ru-RU" sz="360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МЕТОДИЧЕСКАЯ РАЗРАБОТКА УЧЕБНОГО ЗАНЯТИЯ </a:t>
            </a:r>
            <a:br>
              <a:rPr lang="ru-RU" sz="360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</a:br>
            <a:r>
              <a:rPr lang="ru-RU" sz="3600" smtClean="0">
                <a:ln w="10541" cmpd="sng">
                  <a:solidFill>
                    <a:srgbClr val="00206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 КОНСТРУИРОВАНИЕМ АКТИВНЫХ, ПРОДУКТИВНЫХ И ИНТЕРАКТИВНЫХ ОЦЕНОЧНЫХ СРЕДСТВ</a:t>
            </a:r>
            <a:endParaRPr lang="ru-RU" sz="3600" dirty="0">
              <a:ln w="10541" cmpd="sng">
                <a:solidFill>
                  <a:srgbClr val="00206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56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857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4207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smtClean="0">
                <a:solidFill>
                  <a:schemeClr val="bg2">
                    <a:lumMod val="50000"/>
                  </a:schemeClr>
                </a:solidFill>
              </a:rPr>
              <a:t>Анализ и рефлексия хода и результатов занятия.</a:t>
            </a:r>
            <a:endParaRPr lang="ru-RU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951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200" b="1" smtClean="0">
                <a:solidFill>
                  <a:schemeClr val="bg2">
                    <a:lumMod val="50000"/>
                  </a:schemeClr>
                </a:solidFill>
              </a:rPr>
              <a:t>План методической разработки</a:t>
            </a:r>
            <a:endParaRPr lang="ru-RU" sz="32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4261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b="1" smtClean="0">
                <a:solidFill>
                  <a:schemeClr val="bg2">
                    <a:lumMod val="50000"/>
                  </a:schemeClr>
                </a:solidFill>
              </a:rPr>
              <a:t>План методической разработки</a:t>
            </a:r>
            <a:endParaRPr lang="ru-RU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4000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z="3600" b="1" smtClean="0">
                <a:solidFill>
                  <a:schemeClr val="bg2">
                    <a:lumMod val="50000"/>
                  </a:schemeClr>
                </a:solidFill>
              </a:rPr>
              <a:t>План методической разработки</a:t>
            </a:r>
            <a:endParaRPr lang="ru-RU" sz="3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884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smtClean="0">
                <a:solidFill>
                  <a:schemeClr val="bg2">
                    <a:lumMod val="50000"/>
                  </a:schemeClr>
                </a:solidFill>
              </a:rPr>
              <a:t>Содержание занятия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8630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smtClean="0">
                <a:solidFill>
                  <a:schemeClr val="bg2">
                    <a:lumMod val="50000"/>
                  </a:schemeClr>
                </a:solidFill>
              </a:rPr>
              <a:t>Содержание занятия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320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197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mtClean="0">
                <a:solidFill>
                  <a:schemeClr val="bg2">
                    <a:lumMod val="50000"/>
                  </a:schemeClr>
                </a:solidFill>
              </a:rPr>
              <a:t>творческое задание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6132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smtClean="0">
                <a:solidFill>
                  <a:schemeClr val="bg2">
                    <a:lumMod val="50000"/>
                  </a:schemeClr>
                </a:solidFill>
              </a:rPr>
              <a:t>Условия и этапы </a:t>
            </a: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61715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</Words>
  <Application>Microsoft Office PowerPoint</Application>
  <PresentationFormat>Экран (4:3)</PresentationFormat>
  <Paragraphs>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МЕТОДИЧЕСКАЯ РАЗРАБОТКА УЧЕБНОГО ЗАНЯТИЯ  С КОНСТРУИРОВАНИЕМ АКТИВНЫХ, ПРОДУКТИВНЫХ И ИНТЕРАКТИВНЫХ ОЦЕНОЧНЫХ СРЕДСТВ</vt:lpstr>
      <vt:lpstr>План методической разработки</vt:lpstr>
      <vt:lpstr>План методической разработки</vt:lpstr>
      <vt:lpstr>План методической разработки</vt:lpstr>
      <vt:lpstr>Содержание занятия</vt:lpstr>
      <vt:lpstr>Содержание занятия</vt:lpstr>
      <vt:lpstr>Презентация PowerPoint</vt:lpstr>
      <vt:lpstr>творческое задание</vt:lpstr>
      <vt:lpstr>Условия и этапы </vt:lpstr>
      <vt:lpstr>Презентация PowerPoint</vt:lpstr>
      <vt:lpstr>Презентация PowerPoint</vt:lpstr>
      <vt:lpstr>Анализ и рефлексия хода и результатов занятия.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МЕТОДИЧЕСКАЯ РАЗРАБОТКА УЧЕБНОГО ЗАНЯТИЯ  С КОНСТРУИРОВАНИЕМ АКТИВНЫХ, ПРОДУКТИВНЫХ И ИНТЕРАКТИВНЫХ ОЦЕНОЧНЫХ СРЕДСТВ</dc:title>
  <dc:creator>user</dc:creator>
  <cp:lastModifiedBy>user</cp:lastModifiedBy>
  <cp:revision>1</cp:revision>
  <dcterms:created xsi:type="dcterms:W3CDTF">2016-10-20T12:24:49Z</dcterms:created>
  <dcterms:modified xsi:type="dcterms:W3CDTF">2016-10-20T12:24:49Z</dcterms:modified>
</cp:coreProperties>
</file>