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8855AD-CB94-4CD4-A2B6-D16032B0E0AF}" type="datetimeFigureOut">
              <a:rPr lang="ru-RU" smtClean="0"/>
              <a:pPr/>
              <a:t>11.10.2016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88671C4-5F39-4125-93E6-090B6B1A3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8028384" cy="144016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/>
              <a:t>МИНИСТЕРСТВО ОБРАЗОВАНИЯ И НАУКИ РОССИЙСКОЙ ФЕДЕРАЦИИ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Федеральное государственное бюджетное </a:t>
            </a:r>
            <a:br>
              <a:rPr lang="ru-RU" sz="1800" dirty="0" smtClean="0"/>
            </a:br>
            <a:r>
              <a:rPr lang="ru-RU" sz="1800" dirty="0" smtClean="0"/>
              <a:t>образовательное учреждение высшего образования </a:t>
            </a:r>
            <a:br>
              <a:rPr lang="ru-RU" sz="1800" dirty="0" smtClean="0"/>
            </a:br>
            <a:r>
              <a:rPr lang="ru-RU" sz="1800" b="1" dirty="0" smtClean="0"/>
              <a:t>«ТЮМЕНСКИЙ ИНДУСТРИАЛЬНЫЙ УНИВЕРСИТЕТ»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smtClean="0"/>
              <a:t>Колледж информатики и связи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492896"/>
            <a:ext cx="7406640" cy="151216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Проект сценария урока «Основы логики высказываний»</a:t>
            </a:r>
            <a:endParaRPr lang="ru-RU" sz="3200" b="1" dirty="0"/>
          </a:p>
        </p:txBody>
      </p:sp>
      <p:pic>
        <p:nvPicPr>
          <p:cNvPr id="13314" name="Picture 2" descr="http://www.ikis.tsogu.ru/temp/images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1115616" cy="10026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347864" y="5373216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Преподаватель без кв.категории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Паскал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Вероника Юрьевна</a:t>
            </a:r>
          </a:p>
          <a:p>
            <a:pPr algn="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v.college@bk.ru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548680"/>
            <a:ext cx="7746064" cy="56997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Цель учебного занятия</a:t>
            </a:r>
            <a:r>
              <a:rPr lang="ru-RU" dirty="0" smtClean="0"/>
              <a:t> - получение </a:t>
            </a:r>
            <a:r>
              <a:rPr lang="ru-RU" dirty="0" smtClean="0"/>
              <a:t>теоретических знаний и практических </a:t>
            </a:r>
            <a:r>
              <a:rPr lang="ru-RU" dirty="0" smtClean="0"/>
              <a:t>навыков построения формул логики высказываний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ru-RU" b="1" dirty="0" smtClean="0"/>
              <a:t>Задачи: </a:t>
            </a:r>
            <a:endParaRPr lang="ru-RU" dirty="0" smtClean="0"/>
          </a:p>
          <a:p>
            <a:r>
              <a:rPr lang="ru-RU" i="1" dirty="0" smtClean="0"/>
              <a:t>Образовательные (дидактические): </a:t>
            </a:r>
            <a:r>
              <a:rPr lang="ru-RU" dirty="0" smtClean="0"/>
              <a:t>познакомить с основными понятиями темы: логическое высказывание, логические операции; научить составлять таблицу истинности и применять знания при решении простых устных упражнений.</a:t>
            </a:r>
          </a:p>
          <a:p>
            <a:r>
              <a:rPr lang="ru-RU" i="1" dirty="0" smtClean="0"/>
              <a:t>Развивающие: </a:t>
            </a:r>
            <a:r>
              <a:rPr lang="ru-RU" dirty="0" smtClean="0"/>
              <a:t>развить навыки анализа, создать условия для повышения уровня развития логического мышления, а так же внимания и учебной мотивации</a:t>
            </a:r>
          </a:p>
          <a:p>
            <a:r>
              <a:rPr lang="ru-RU" i="1" dirty="0" smtClean="0"/>
              <a:t>Воспитательная: </a:t>
            </a:r>
            <a:r>
              <a:rPr lang="ru-RU" dirty="0" smtClean="0"/>
              <a:t>сформировать умение планирования своей деятельности, воспитывать стремление повышения своего интеллекта.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051648"/>
          </a:xfrm>
        </p:spPr>
        <p:txBody>
          <a:bodyPr/>
          <a:lstStyle/>
          <a:p>
            <a:pPr marL="0" indent="450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Организационный момент.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Приветствие студентов, проверка посещаемости и готовности к работе.</a:t>
            </a:r>
          </a:p>
          <a:p>
            <a:pPr marL="0" indent="450000" algn="just">
              <a:spcAft>
                <a:spcPts val="60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мотивация.</a:t>
            </a:r>
          </a:p>
          <a:p>
            <a:pPr marL="0" indent="450000" algn="r">
              <a:spcBef>
                <a:spcPts val="0"/>
              </a:spcBef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Логика есть анатомия мышления.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Джон Локк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Поговорить о том, что такое мышление, в каких формах выражается. Подвести к понятию высказывания.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548680"/>
            <a:ext cx="7818072" cy="5699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Изучение нового материала.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Познакомить с историей происхождения алгебры логики, рассказать о английском математике Джордже Буле.</a:t>
            </a:r>
          </a:p>
          <a:p>
            <a:pPr marL="0" indent="45000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Сформировать определения: алгебры логики, логического высказывания, логических связок, булевых величин.</a:t>
            </a:r>
          </a:p>
          <a:p>
            <a:pPr marL="0" indent="45000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Рассмотреть основные логические операции, записать определения, построить таблицы истинности.</a:t>
            </a:r>
          </a:p>
          <a:p>
            <a:pPr marL="0" indent="45000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Рассмотреть основные законы логики, поговорить для чего они применяются, как доказать справедливость этих законов. 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404664"/>
            <a:ext cx="7674056" cy="5843736"/>
          </a:xfrm>
        </p:spPr>
        <p:txBody>
          <a:bodyPr>
            <a:normAutofit/>
          </a:bodyPr>
          <a:lstStyle/>
          <a:p>
            <a:pPr marL="0" indent="45000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Первичное закрепление.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Решение практических задач.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Построить таблицы истинности для нескольких логических выражений. Исходя из полученных ответов, записать виды логических выражений. </a:t>
            </a:r>
          </a:p>
          <a:p>
            <a:pPr marL="0" indent="45000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Рефлексия.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Заполнение и анализ таблицы: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katti.ucoz.ru/_pu/56/216568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365104"/>
            <a:ext cx="662473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Домашнее  задание.</a:t>
            </a:r>
          </a:p>
          <a:p>
            <a:pPr marL="0" indent="450000" algn="just">
              <a:spcBef>
                <a:spcPts val="0"/>
              </a:spcBef>
              <a:buFont typeface="+mj-lt"/>
              <a:buAutoNum type="alphaLcParenR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Объясните, почему следующие предложения не являются высказываниями:</a:t>
            </a:r>
          </a:p>
          <a:p>
            <a:pPr marL="916686" lvl="1" indent="-514350">
              <a:buFont typeface="+mj-lt"/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Какого цвета этот дом?</a:t>
            </a:r>
          </a:p>
          <a:p>
            <a:pPr marL="916686" lvl="1" indent="-514350">
              <a:buFont typeface="+mj-lt"/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Х не превосходит единицы.</a:t>
            </a:r>
          </a:p>
          <a:p>
            <a:pPr marL="916686" lvl="1" indent="-514350">
              <a:buFont typeface="+mj-lt"/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4Х+3.</a:t>
            </a:r>
          </a:p>
          <a:p>
            <a:pPr marL="916686" lvl="1" indent="-514350">
              <a:buFont typeface="+mj-lt"/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в окно.</a:t>
            </a:r>
          </a:p>
          <a:p>
            <a:pPr marL="916686" lvl="1" indent="-514350">
              <a:buFont typeface="+mj-lt"/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Пейте дети молоко!</a:t>
            </a:r>
          </a:p>
          <a:p>
            <a:pPr marL="596646" indent="-514350">
              <a:buFont typeface="+mj-lt"/>
              <a:buAutoNum type="alphaLcParenR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Построить таблицу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истинности</a:t>
            </a:r>
          </a:p>
          <a:p>
            <a:pPr marL="82296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=   ( A  V  B )  &amp;   (¬A  V ¬B 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282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МИНИСТЕРСТВО ОБРАЗОВАНИЯ И НАУКИ РОССИЙСКОЙ ФЕДЕРАЦИИ  Федеральное государственное бюджетное  образовательное учреждение высшего образования  «ТЮМЕНСКИЙ ИНДУСТРИАЛЬНЫЙ УНИВЕРСИТЕТ»  Колледж информатики и связи</vt:lpstr>
      <vt:lpstr>Презентация PowerPoint</vt:lpstr>
      <vt:lpstr>Ход урока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pvu</dc:creator>
  <cp:lastModifiedBy>Ксюня и Антон</cp:lastModifiedBy>
  <cp:revision>13</cp:revision>
  <dcterms:created xsi:type="dcterms:W3CDTF">2016-10-10T06:07:53Z</dcterms:created>
  <dcterms:modified xsi:type="dcterms:W3CDTF">2016-10-11T11:17:05Z</dcterms:modified>
</cp:coreProperties>
</file>