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7" r:id="rId9"/>
    <p:sldId id="268" r:id="rId10"/>
    <p:sldId id="261" r:id="rId11"/>
    <p:sldId id="269" r:id="rId12"/>
    <p:sldId id="270" r:id="rId13"/>
    <p:sldId id="262" r:id="rId14"/>
    <p:sldId id="271" r:id="rId15"/>
    <p:sldId id="272" r:id="rId16"/>
    <p:sldId id="273" r:id="rId17"/>
    <p:sldId id="274" r:id="rId18"/>
    <p:sldId id="275" r:id="rId19"/>
    <p:sldId id="263" r:id="rId20"/>
    <p:sldId id="26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C1D50-468C-411F-BFDC-6AAA1E5E573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9E4213-296B-46EA-9137-086F829F4BC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ПО Метрологическим функциям</a:t>
          </a:r>
          <a:endParaRPr lang="ru-RU" dirty="0"/>
        </a:p>
      </dgm:t>
    </dgm:pt>
    <dgm:pt modelId="{ACA2578D-8B34-4AF8-BEE9-B6D65F62D62F}" type="parTrans" cxnId="{20D68409-A5C4-4428-8185-231A55E799A5}">
      <dgm:prSet/>
      <dgm:spPr/>
      <dgm:t>
        <a:bodyPr/>
        <a:lstStyle/>
        <a:p>
          <a:endParaRPr lang="ru-RU"/>
        </a:p>
      </dgm:t>
    </dgm:pt>
    <dgm:pt modelId="{86CB2C7E-5FB4-40D1-B92D-430EE34018F0}" type="sibTrans" cxnId="{20D68409-A5C4-4428-8185-231A55E799A5}">
      <dgm:prSet/>
      <dgm:spPr/>
      <dgm:t>
        <a:bodyPr/>
        <a:lstStyle/>
        <a:p>
          <a:endParaRPr lang="ru-RU"/>
        </a:p>
      </dgm:t>
    </dgm:pt>
    <dgm:pt modelId="{38E824C6-C015-4D77-93F5-91C86FF1C90F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vert="vert270"/>
        <a:lstStyle/>
        <a:p>
          <a:r>
            <a:rPr lang="ru-RU" dirty="0" smtClean="0"/>
            <a:t>Эталоны</a:t>
          </a:r>
          <a:endParaRPr lang="ru-RU" dirty="0"/>
        </a:p>
      </dgm:t>
    </dgm:pt>
    <dgm:pt modelId="{20422F3A-2FCD-4969-845B-52C325A04204}" type="parTrans" cxnId="{1A79427D-EEA8-48A0-81A0-B65D2ACE51F5}">
      <dgm:prSet/>
      <dgm:spPr/>
      <dgm:t>
        <a:bodyPr/>
        <a:lstStyle/>
        <a:p>
          <a:endParaRPr lang="ru-RU"/>
        </a:p>
      </dgm:t>
    </dgm:pt>
    <dgm:pt modelId="{065B7E60-8326-4DFF-8E6D-7DFC2F95064D}" type="sibTrans" cxnId="{1A79427D-EEA8-48A0-81A0-B65D2ACE51F5}">
      <dgm:prSet/>
      <dgm:spPr/>
      <dgm:t>
        <a:bodyPr/>
        <a:lstStyle/>
        <a:p>
          <a:endParaRPr lang="ru-RU"/>
        </a:p>
      </dgm:t>
    </dgm:pt>
    <dgm:pt modelId="{9C145E74-6898-4666-8A2B-37DA83605C79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vert="vert270"/>
        <a:lstStyle/>
        <a:p>
          <a:r>
            <a:rPr lang="ru-RU" dirty="0" smtClean="0"/>
            <a:t>Рабочие СИ</a:t>
          </a:r>
          <a:endParaRPr lang="ru-RU" dirty="0"/>
        </a:p>
      </dgm:t>
    </dgm:pt>
    <dgm:pt modelId="{96985B00-A2E8-4377-AF25-9FBD6C1ED010}" type="parTrans" cxnId="{23FDD8E0-C78C-4DCD-B591-2819D58A0418}">
      <dgm:prSet/>
      <dgm:spPr/>
      <dgm:t>
        <a:bodyPr/>
        <a:lstStyle/>
        <a:p>
          <a:endParaRPr lang="ru-RU"/>
        </a:p>
      </dgm:t>
    </dgm:pt>
    <dgm:pt modelId="{7C1941B7-0C27-4C03-B7B4-93DFB309F105}" type="sibTrans" cxnId="{23FDD8E0-C78C-4DCD-B591-2819D58A0418}">
      <dgm:prSet/>
      <dgm:spPr/>
      <dgm:t>
        <a:bodyPr/>
        <a:lstStyle/>
        <a:p>
          <a:endParaRPr lang="ru-RU"/>
        </a:p>
      </dgm:t>
    </dgm:pt>
    <dgm:pt modelId="{4003E48E-A7D2-4BD1-9CAB-32AC0DB681C6}" type="pres">
      <dgm:prSet presAssocID="{623C1D50-468C-411F-BFDC-6AAA1E5E573E}" presName="composite" presStyleCnt="0">
        <dgm:presLayoutVars>
          <dgm:chMax val="1"/>
          <dgm:dir/>
          <dgm:resizeHandles val="exact"/>
        </dgm:presLayoutVars>
      </dgm:prSet>
      <dgm:spPr/>
    </dgm:pt>
    <dgm:pt modelId="{CAE923DA-F6EE-4091-890A-5E3D64B2FE21}" type="pres">
      <dgm:prSet presAssocID="{E29E4213-296B-46EA-9137-086F829F4BCF}" presName="roof" presStyleLbl="dkBgShp" presStyleIdx="0" presStyleCnt="2" custLinFactNeighborX="18407" custLinFactNeighborY="-17912"/>
      <dgm:spPr/>
      <dgm:t>
        <a:bodyPr/>
        <a:lstStyle/>
        <a:p>
          <a:endParaRPr lang="ru-RU"/>
        </a:p>
      </dgm:t>
    </dgm:pt>
    <dgm:pt modelId="{1A78CFEA-11D7-469B-902F-A85799616B17}" type="pres">
      <dgm:prSet presAssocID="{E29E4213-296B-46EA-9137-086F829F4BCF}" presName="pillars" presStyleCnt="0"/>
      <dgm:spPr/>
    </dgm:pt>
    <dgm:pt modelId="{2483656F-42A4-4BCF-BBDC-5C3B1C67B0D2}" type="pres">
      <dgm:prSet presAssocID="{E29E4213-296B-46EA-9137-086F829F4BCF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C252B-6893-4199-B44F-CDE88085B6D4}" type="pres">
      <dgm:prSet presAssocID="{9C145E74-6898-4666-8A2B-37DA83605C79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6F38B-7D9C-4190-B5C2-175062B1603F}" type="pres">
      <dgm:prSet presAssocID="{E29E4213-296B-46EA-9137-086F829F4BCF}" presName="base" presStyleLbl="dkBgShp" presStyleIdx="1" presStyleCnt="2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F7A41020-1C43-4223-ABDD-DAE982582131}" type="presOf" srcId="{623C1D50-468C-411F-BFDC-6AAA1E5E573E}" destId="{4003E48E-A7D2-4BD1-9CAB-32AC0DB681C6}" srcOrd="0" destOrd="0" presId="urn:microsoft.com/office/officeart/2005/8/layout/hList3"/>
    <dgm:cxn modelId="{20D68409-A5C4-4428-8185-231A55E799A5}" srcId="{623C1D50-468C-411F-BFDC-6AAA1E5E573E}" destId="{E29E4213-296B-46EA-9137-086F829F4BCF}" srcOrd="0" destOrd="0" parTransId="{ACA2578D-8B34-4AF8-BEE9-B6D65F62D62F}" sibTransId="{86CB2C7E-5FB4-40D1-B92D-430EE34018F0}"/>
    <dgm:cxn modelId="{1A79427D-EEA8-48A0-81A0-B65D2ACE51F5}" srcId="{E29E4213-296B-46EA-9137-086F829F4BCF}" destId="{38E824C6-C015-4D77-93F5-91C86FF1C90F}" srcOrd="0" destOrd="0" parTransId="{20422F3A-2FCD-4969-845B-52C325A04204}" sibTransId="{065B7E60-8326-4DFF-8E6D-7DFC2F95064D}"/>
    <dgm:cxn modelId="{DF5EB327-B656-41A6-86BC-CD90F3920207}" type="presOf" srcId="{E29E4213-296B-46EA-9137-086F829F4BCF}" destId="{CAE923DA-F6EE-4091-890A-5E3D64B2FE21}" srcOrd="0" destOrd="0" presId="urn:microsoft.com/office/officeart/2005/8/layout/hList3"/>
    <dgm:cxn modelId="{23FDD8E0-C78C-4DCD-B591-2819D58A0418}" srcId="{E29E4213-296B-46EA-9137-086F829F4BCF}" destId="{9C145E74-6898-4666-8A2B-37DA83605C79}" srcOrd="1" destOrd="0" parTransId="{96985B00-A2E8-4377-AF25-9FBD6C1ED010}" sibTransId="{7C1941B7-0C27-4C03-B7B4-93DFB309F105}"/>
    <dgm:cxn modelId="{3018EE00-CFE0-4F90-9408-154C89F918D4}" type="presOf" srcId="{38E824C6-C015-4D77-93F5-91C86FF1C90F}" destId="{2483656F-42A4-4BCF-BBDC-5C3B1C67B0D2}" srcOrd="0" destOrd="0" presId="urn:microsoft.com/office/officeart/2005/8/layout/hList3"/>
    <dgm:cxn modelId="{24DD7D3F-BBDC-41C0-81AF-DAAFC3590F6F}" type="presOf" srcId="{9C145E74-6898-4666-8A2B-37DA83605C79}" destId="{DD6C252B-6893-4199-B44F-CDE88085B6D4}" srcOrd="0" destOrd="0" presId="urn:microsoft.com/office/officeart/2005/8/layout/hList3"/>
    <dgm:cxn modelId="{C7C5CEE4-1810-4CFB-9C23-D038D51FD258}" type="presParOf" srcId="{4003E48E-A7D2-4BD1-9CAB-32AC0DB681C6}" destId="{CAE923DA-F6EE-4091-890A-5E3D64B2FE21}" srcOrd="0" destOrd="0" presId="urn:microsoft.com/office/officeart/2005/8/layout/hList3"/>
    <dgm:cxn modelId="{3012EED2-385A-4AAF-A2CC-5CC8FA51F7B4}" type="presParOf" srcId="{4003E48E-A7D2-4BD1-9CAB-32AC0DB681C6}" destId="{1A78CFEA-11D7-469B-902F-A85799616B17}" srcOrd="1" destOrd="0" presId="urn:microsoft.com/office/officeart/2005/8/layout/hList3"/>
    <dgm:cxn modelId="{BD047774-219F-473F-87A5-3395F00E14BE}" type="presParOf" srcId="{1A78CFEA-11D7-469B-902F-A85799616B17}" destId="{2483656F-42A4-4BCF-BBDC-5C3B1C67B0D2}" srcOrd="0" destOrd="0" presId="urn:microsoft.com/office/officeart/2005/8/layout/hList3"/>
    <dgm:cxn modelId="{6CF80A74-B562-4D14-85A1-84FF04167BFF}" type="presParOf" srcId="{1A78CFEA-11D7-469B-902F-A85799616B17}" destId="{DD6C252B-6893-4199-B44F-CDE88085B6D4}" srcOrd="1" destOrd="0" presId="urn:microsoft.com/office/officeart/2005/8/layout/hList3"/>
    <dgm:cxn modelId="{1DE89C5D-2908-4B69-A338-9536F9D93E07}" type="presParOf" srcId="{4003E48E-A7D2-4BD1-9CAB-32AC0DB681C6}" destId="{C9C6F38B-7D9C-4190-B5C2-175062B1603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842BC9-94A5-4556-A437-F2146217D0BA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58ED8A-F52D-41AD-A477-A8C1D0A2678B}">
      <dgm:prSet phldrT="[Текст]"/>
      <dgm:spPr/>
      <dgm:t>
        <a:bodyPr/>
        <a:lstStyle/>
        <a:p>
          <a:r>
            <a:rPr lang="ru-RU" dirty="0" smtClean="0"/>
            <a:t>По Назначению</a:t>
          </a:r>
          <a:endParaRPr lang="ru-RU" dirty="0"/>
        </a:p>
      </dgm:t>
    </dgm:pt>
    <dgm:pt modelId="{AB149552-74C9-4B48-867E-0D2F29D49555}" type="parTrans" cxnId="{5CDEEE97-CDF8-4D98-B159-E87FF5ADF332}">
      <dgm:prSet/>
      <dgm:spPr/>
      <dgm:t>
        <a:bodyPr/>
        <a:lstStyle/>
        <a:p>
          <a:endParaRPr lang="ru-RU"/>
        </a:p>
      </dgm:t>
    </dgm:pt>
    <dgm:pt modelId="{82CF99E2-CDD6-4BA2-BB29-EE7BBBFE8CB8}" type="sibTrans" cxnId="{5CDEEE97-CDF8-4D98-B159-E87FF5ADF332}">
      <dgm:prSet/>
      <dgm:spPr/>
      <dgm:t>
        <a:bodyPr/>
        <a:lstStyle/>
        <a:p>
          <a:endParaRPr lang="ru-RU"/>
        </a:p>
      </dgm:t>
    </dgm:pt>
    <dgm:pt modelId="{4DF3D7F2-FC4D-45F5-B7F2-6D4D55A23337}">
      <dgm:prSet phldrT="[Текст]" custT="1"/>
      <dgm:spPr/>
      <dgm:t>
        <a:bodyPr vert="vert270"/>
        <a:lstStyle/>
        <a:p>
          <a:r>
            <a:rPr lang="ru-RU" sz="4000" dirty="0" smtClean="0"/>
            <a:t>Меры</a:t>
          </a:r>
          <a:endParaRPr lang="ru-RU" sz="4000" dirty="0"/>
        </a:p>
      </dgm:t>
    </dgm:pt>
    <dgm:pt modelId="{45098952-47C2-4405-B982-C1FED94ED783}" type="parTrans" cxnId="{EB4E7B8E-A993-4CA0-9CB1-55117CC42F4C}">
      <dgm:prSet/>
      <dgm:spPr/>
      <dgm:t>
        <a:bodyPr/>
        <a:lstStyle/>
        <a:p>
          <a:endParaRPr lang="ru-RU"/>
        </a:p>
      </dgm:t>
    </dgm:pt>
    <dgm:pt modelId="{FD5A860B-750C-44A7-A75C-A2B5A9A19147}" type="sibTrans" cxnId="{EB4E7B8E-A993-4CA0-9CB1-55117CC42F4C}">
      <dgm:prSet/>
      <dgm:spPr/>
      <dgm:t>
        <a:bodyPr/>
        <a:lstStyle/>
        <a:p>
          <a:endParaRPr lang="ru-RU"/>
        </a:p>
      </dgm:t>
    </dgm:pt>
    <dgm:pt modelId="{DF2E45F4-0245-4686-9F31-198D7C62F7DB}">
      <dgm:prSet phldrT="[Текст]" custT="1"/>
      <dgm:spPr/>
      <dgm:t>
        <a:bodyPr vert="vert270"/>
        <a:lstStyle/>
        <a:p>
          <a:r>
            <a:rPr lang="ru-RU" sz="2000" dirty="0" smtClean="0"/>
            <a:t>Измерительные</a:t>
          </a:r>
          <a:r>
            <a:rPr lang="ru-RU" sz="900" dirty="0" smtClean="0"/>
            <a:t> </a:t>
          </a:r>
          <a:r>
            <a:rPr lang="ru-RU" sz="2000" dirty="0" smtClean="0"/>
            <a:t>преобразователи</a:t>
          </a:r>
          <a:endParaRPr lang="ru-RU" sz="900" dirty="0"/>
        </a:p>
      </dgm:t>
    </dgm:pt>
    <dgm:pt modelId="{63817074-7CF5-40B3-8AD0-F2DBB662FB60}" type="parTrans" cxnId="{7496B6BE-5CF7-49F1-965E-BCD01049C33A}">
      <dgm:prSet/>
      <dgm:spPr/>
      <dgm:t>
        <a:bodyPr/>
        <a:lstStyle/>
        <a:p>
          <a:endParaRPr lang="ru-RU"/>
        </a:p>
      </dgm:t>
    </dgm:pt>
    <dgm:pt modelId="{AE6FD4E7-8295-4F3F-9AF4-F78669A2F364}" type="sibTrans" cxnId="{7496B6BE-5CF7-49F1-965E-BCD01049C33A}">
      <dgm:prSet/>
      <dgm:spPr/>
      <dgm:t>
        <a:bodyPr/>
        <a:lstStyle/>
        <a:p>
          <a:endParaRPr lang="ru-RU"/>
        </a:p>
      </dgm:t>
    </dgm:pt>
    <dgm:pt modelId="{81C1A80E-A881-4473-8778-2CE2A5C444BB}">
      <dgm:prSet phldrT="[Текст]" custT="1"/>
      <dgm:spPr/>
      <dgm:t>
        <a:bodyPr vert="vert270"/>
        <a:lstStyle/>
        <a:p>
          <a:r>
            <a:rPr lang="ru-RU" sz="2000" dirty="0" smtClean="0"/>
            <a:t>Измерительные приборы</a:t>
          </a:r>
          <a:endParaRPr lang="ru-RU" sz="2000" dirty="0"/>
        </a:p>
      </dgm:t>
    </dgm:pt>
    <dgm:pt modelId="{BBE7A851-2C1C-491C-AA07-5B519D3FAB01}" type="parTrans" cxnId="{F68CF91A-B32B-4841-A893-C5A01EA1E483}">
      <dgm:prSet/>
      <dgm:spPr/>
      <dgm:t>
        <a:bodyPr/>
        <a:lstStyle/>
        <a:p>
          <a:endParaRPr lang="ru-RU"/>
        </a:p>
      </dgm:t>
    </dgm:pt>
    <dgm:pt modelId="{01EB3537-326E-4FF3-901E-42B61A0B9A02}" type="sibTrans" cxnId="{F68CF91A-B32B-4841-A893-C5A01EA1E483}">
      <dgm:prSet/>
      <dgm:spPr/>
      <dgm:t>
        <a:bodyPr/>
        <a:lstStyle/>
        <a:p>
          <a:endParaRPr lang="ru-RU"/>
        </a:p>
      </dgm:t>
    </dgm:pt>
    <dgm:pt modelId="{8BD62CF0-447A-454D-81A9-619AC77F55BD}">
      <dgm:prSet phldrT="[Текст]" custT="1"/>
      <dgm:spPr/>
      <dgm:t>
        <a:bodyPr vert="vert270"/>
        <a:lstStyle/>
        <a:p>
          <a:r>
            <a:rPr lang="ru-RU" sz="2000" dirty="0" smtClean="0"/>
            <a:t>Измерительные установки</a:t>
          </a:r>
          <a:endParaRPr lang="ru-RU" sz="2000" dirty="0"/>
        </a:p>
      </dgm:t>
    </dgm:pt>
    <dgm:pt modelId="{8CA41500-03A0-49F7-B0BA-8406DFCC6412}" type="parTrans" cxnId="{DDD8F951-D1E0-492A-BF58-3D7C8EC7A0CE}">
      <dgm:prSet/>
      <dgm:spPr/>
      <dgm:t>
        <a:bodyPr/>
        <a:lstStyle/>
        <a:p>
          <a:endParaRPr lang="ru-RU"/>
        </a:p>
      </dgm:t>
    </dgm:pt>
    <dgm:pt modelId="{F1B79C17-B2E0-4DFB-AFA2-5EA9DF948A6D}" type="sibTrans" cxnId="{DDD8F951-D1E0-492A-BF58-3D7C8EC7A0CE}">
      <dgm:prSet/>
      <dgm:spPr/>
      <dgm:t>
        <a:bodyPr/>
        <a:lstStyle/>
        <a:p>
          <a:endParaRPr lang="ru-RU"/>
        </a:p>
      </dgm:t>
    </dgm:pt>
    <dgm:pt modelId="{F37900BB-95D8-4282-BB26-9746D8CF441F}">
      <dgm:prSet phldrT="[Текст]" custT="1"/>
      <dgm:spPr/>
      <dgm:t>
        <a:bodyPr vert="vert270"/>
        <a:lstStyle/>
        <a:p>
          <a:r>
            <a:rPr lang="ru-RU" sz="2000" dirty="0" smtClean="0"/>
            <a:t>Измерительные системы</a:t>
          </a:r>
          <a:endParaRPr lang="ru-RU" sz="2000" dirty="0"/>
        </a:p>
      </dgm:t>
    </dgm:pt>
    <dgm:pt modelId="{7ABFF878-BB63-4862-BE8A-6114B0F2560A}" type="parTrans" cxnId="{25C63723-D07D-4368-9FB1-93E0BB72E320}">
      <dgm:prSet/>
      <dgm:spPr/>
      <dgm:t>
        <a:bodyPr/>
        <a:lstStyle/>
        <a:p>
          <a:endParaRPr lang="ru-RU"/>
        </a:p>
      </dgm:t>
    </dgm:pt>
    <dgm:pt modelId="{84623B66-6AF7-4F74-A00E-A0C79554572A}" type="sibTrans" cxnId="{25C63723-D07D-4368-9FB1-93E0BB72E320}">
      <dgm:prSet/>
      <dgm:spPr/>
      <dgm:t>
        <a:bodyPr/>
        <a:lstStyle/>
        <a:p>
          <a:endParaRPr lang="ru-RU"/>
        </a:p>
      </dgm:t>
    </dgm:pt>
    <dgm:pt modelId="{CCFEC71C-7426-4896-9430-1378651C3767}" type="pres">
      <dgm:prSet presAssocID="{5E842BC9-94A5-4556-A437-F2146217D0BA}" presName="composite" presStyleCnt="0">
        <dgm:presLayoutVars>
          <dgm:chMax val="1"/>
          <dgm:dir/>
          <dgm:resizeHandles val="exact"/>
        </dgm:presLayoutVars>
      </dgm:prSet>
      <dgm:spPr/>
    </dgm:pt>
    <dgm:pt modelId="{CDEF99EE-C77D-4EEF-B334-32335265BE7D}" type="pres">
      <dgm:prSet presAssocID="{0B58ED8A-F52D-41AD-A477-A8C1D0A2678B}" presName="roof" presStyleLbl="dkBgShp" presStyleIdx="0" presStyleCnt="2" custLinFactNeighborX="-22186" custLinFactNeighborY="-65000"/>
      <dgm:spPr/>
      <dgm:t>
        <a:bodyPr/>
        <a:lstStyle/>
        <a:p>
          <a:endParaRPr lang="ru-RU"/>
        </a:p>
      </dgm:t>
    </dgm:pt>
    <dgm:pt modelId="{BB0BCF49-95DD-45EF-96CA-1460352DA120}" type="pres">
      <dgm:prSet presAssocID="{0B58ED8A-F52D-41AD-A477-A8C1D0A2678B}" presName="pillars" presStyleCnt="0"/>
      <dgm:spPr/>
    </dgm:pt>
    <dgm:pt modelId="{4F7D26FE-E14A-4363-8232-62891CAEF44B}" type="pres">
      <dgm:prSet presAssocID="{0B58ED8A-F52D-41AD-A477-A8C1D0A2678B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75773-B36B-44ED-BD72-700D7A1C3050}" type="pres">
      <dgm:prSet presAssocID="{DF2E45F4-0245-4686-9F31-198D7C62F7DB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7D530-8A9C-43C1-8E08-52504C54376E}" type="pres">
      <dgm:prSet presAssocID="{81C1A80E-A881-4473-8778-2CE2A5C444BB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B6DCA-02EF-46F8-BB84-1AAB3AC04C81}" type="pres">
      <dgm:prSet presAssocID="{8BD62CF0-447A-454D-81A9-619AC77F55BD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3946F-AAE0-434B-AB6D-1CD59DF052D9}" type="pres">
      <dgm:prSet presAssocID="{F37900BB-95D8-4282-BB26-9746D8CF441F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D393A-2B3F-419D-8B45-3D2C5B94B989}" type="pres">
      <dgm:prSet presAssocID="{0B58ED8A-F52D-41AD-A477-A8C1D0A2678B}" presName="base" presStyleLbl="dkBgShp" presStyleIdx="1" presStyleCnt="2"/>
      <dgm:spPr/>
    </dgm:pt>
  </dgm:ptLst>
  <dgm:cxnLst>
    <dgm:cxn modelId="{C2BA8322-5B9F-4924-9C12-BFA8C854C7FA}" type="presOf" srcId="{0B58ED8A-F52D-41AD-A477-A8C1D0A2678B}" destId="{CDEF99EE-C77D-4EEF-B334-32335265BE7D}" srcOrd="0" destOrd="0" presId="urn:microsoft.com/office/officeart/2005/8/layout/hList3"/>
    <dgm:cxn modelId="{7BDE86C2-095C-4A26-A722-D1B760006AA0}" type="presOf" srcId="{8BD62CF0-447A-454D-81A9-619AC77F55BD}" destId="{5B2B6DCA-02EF-46F8-BB84-1AAB3AC04C81}" srcOrd="0" destOrd="0" presId="urn:microsoft.com/office/officeart/2005/8/layout/hList3"/>
    <dgm:cxn modelId="{A99925A3-5D03-43C3-AEDC-9F9CBAF5F6D7}" type="presOf" srcId="{4DF3D7F2-FC4D-45F5-B7F2-6D4D55A23337}" destId="{4F7D26FE-E14A-4363-8232-62891CAEF44B}" srcOrd="0" destOrd="0" presId="urn:microsoft.com/office/officeart/2005/8/layout/hList3"/>
    <dgm:cxn modelId="{F68CF91A-B32B-4841-A893-C5A01EA1E483}" srcId="{0B58ED8A-F52D-41AD-A477-A8C1D0A2678B}" destId="{81C1A80E-A881-4473-8778-2CE2A5C444BB}" srcOrd="2" destOrd="0" parTransId="{BBE7A851-2C1C-491C-AA07-5B519D3FAB01}" sibTransId="{01EB3537-326E-4FF3-901E-42B61A0B9A02}"/>
    <dgm:cxn modelId="{EC831AB0-9A1A-44D2-8B27-AD2E4408C306}" type="presOf" srcId="{DF2E45F4-0245-4686-9F31-198D7C62F7DB}" destId="{E7575773-B36B-44ED-BD72-700D7A1C3050}" srcOrd="0" destOrd="0" presId="urn:microsoft.com/office/officeart/2005/8/layout/hList3"/>
    <dgm:cxn modelId="{5CDEEE97-CDF8-4D98-B159-E87FF5ADF332}" srcId="{5E842BC9-94A5-4556-A437-F2146217D0BA}" destId="{0B58ED8A-F52D-41AD-A477-A8C1D0A2678B}" srcOrd="0" destOrd="0" parTransId="{AB149552-74C9-4B48-867E-0D2F29D49555}" sibTransId="{82CF99E2-CDD6-4BA2-BB29-EE7BBBFE8CB8}"/>
    <dgm:cxn modelId="{EB4E7B8E-A993-4CA0-9CB1-55117CC42F4C}" srcId="{0B58ED8A-F52D-41AD-A477-A8C1D0A2678B}" destId="{4DF3D7F2-FC4D-45F5-B7F2-6D4D55A23337}" srcOrd="0" destOrd="0" parTransId="{45098952-47C2-4405-B982-C1FED94ED783}" sibTransId="{FD5A860B-750C-44A7-A75C-A2B5A9A19147}"/>
    <dgm:cxn modelId="{25C63723-D07D-4368-9FB1-93E0BB72E320}" srcId="{0B58ED8A-F52D-41AD-A477-A8C1D0A2678B}" destId="{F37900BB-95D8-4282-BB26-9746D8CF441F}" srcOrd="4" destOrd="0" parTransId="{7ABFF878-BB63-4862-BE8A-6114B0F2560A}" sibTransId="{84623B66-6AF7-4F74-A00E-A0C79554572A}"/>
    <dgm:cxn modelId="{1AF5AFC3-788C-4849-B53A-EDB7EBD515AA}" type="presOf" srcId="{5E842BC9-94A5-4556-A437-F2146217D0BA}" destId="{CCFEC71C-7426-4896-9430-1378651C3767}" srcOrd="0" destOrd="0" presId="urn:microsoft.com/office/officeart/2005/8/layout/hList3"/>
    <dgm:cxn modelId="{E83CBC08-9B81-46FB-A5B3-340AC1032D25}" type="presOf" srcId="{81C1A80E-A881-4473-8778-2CE2A5C444BB}" destId="{3EE7D530-8A9C-43C1-8E08-52504C54376E}" srcOrd="0" destOrd="0" presId="urn:microsoft.com/office/officeart/2005/8/layout/hList3"/>
    <dgm:cxn modelId="{7496B6BE-5CF7-49F1-965E-BCD01049C33A}" srcId="{0B58ED8A-F52D-41AD-A477-A8C1D0A2678B}" destId="{DF2E45F4-0245-4686-9F31-198D7C62F7DB}" srcOrd="1" destOrd="0" parTransId="{63817074-7CF5-40B3-8AD0-F2DBB662FB60}" sibTransId="{AE6FD4E7-8295-4F3F-9AF4-F78669A2F364}"/>
    <dgm:cxn modelId="{03342087-5A34-4FC3-962A-1072710E8668}" type="presOf" srcId="{F37900BB-95D8-4282-BB26-9746D8CF441F}" destId="{B243946F-AAE0-434B-AB6D-1CD59DF052D9}" srcOrd="0" destOrd="0" presId="urn:microsoft.com/office/officeart/2005/8/layout/hList3"/>
    <dgm:cxn modelId="{DDD8F951-D1E0-492A-BF58-3D7C8EC7A0CE}" srcId="{0B58ED8A-F52D-41AD-A477-A8C1D0A2678B}" destId="{8BD62CF0-447A-454D-81A9-619AC77F55BD}" srcOrd="3" destOrd="0" parTransId="{8CA41500-03A0-49F7-B0BA-8406DFCC6412}" sibTransId="{F1B79C17-B2E0-4DFB-AFA2-5EA9DF948A6D}"/>
    <dgm:cxn modelId="{93570526-EBB1-410B-99B2-B9A3A057E7D3}" type="presParOf" srcId="{CCFEC71C-7426-4896-9430-1378651C3767}" destId="{CDEF99EE-C77D-4EEF-B334-32335265BE7D}" srcOrd="0" destOrd="0" presId="urn:microsoft.com/office/officeart/2005/8/layout/hList3"/>
    <dgm:cxn modelId="{6B60CF54-289D-4423-92A2-AB30B1A79013}" type="presParOf" srcId="{CCFEC71C-7426-4896-9430-1378651C3767}" destId="{BB0BCF49-95DD-45EF-96CA-1460352DA120}" srcOrd="1" destOrd="0" presId="urn:microsoft.com/office/officeart/2005/8/layout/hList3"/>
    <dgm:cxn modelId="{3D52FB10-5C32-4895-884D-99D95A9B768A}" type="presParOf" srcId="{BB0BCF49-95DD-45EF-96CA-1460352DA120}" destId="{4F7D26FE-E14A-4363-8232-62891CAEF44B}" srcOrd="0" destOrd="0" presId="urn:microsoft.com/office/officeart/2005/8/layout/hList3"/>
    <dgm:cxn modelId="{81531EF9-133F-4A17-A9ED-148E32375408}" type="presParOf" srcId="{BB0BCF49-95DD-45EF-96CA-1460352DA120}" destId="{E7575773-B36B-44ED-BD72-700D7A1C3050}" srcOrd="1" destOrd="0" presId="urn:microsoft.com/office/officeart/2005/8/layout/hList3"/>
    <dgm:cxn modelId="{9946BC8E-4254-479C-96DC-7ABD2260690C}" type="presParOf" srcId="{BB0BCF49-95DD-45EF-96CA-1460352DA120}" destId="{3EE7D530-8A9C-43C1-8E08-52504C54376E}" srcOrd="2" destOrd="0" presId="urn:microsoft.com/office/officeart/2005/8/layout/hList3"/>
    <dgm:cxn modelId="{CC2AFC4A-2631-48F6-BA32-2D8F574D588D}" type="presParOf" srcId="{BB0BCF49-95DD-45EF-96CA-1460352DA120}" destId="{5B2B6DCA-02EF-46F8-BB84-1AAB3AC04C81}" srcOrd="3" destOrd="0" presId="urn:microsoft.com/office/officeart/2005/8/layout/hList3"/>
    <dgm:cxn modelId="{6BC9D7F7-4946-4F8E-B73F-6946C6C8786C}" type="presParOf" srcId="{BB0BCF49-95DD-45EF-96CA-1460352DA120}" destId="{B243946F-AAE0-434B-AB6D-1CD59DF052D9}" srcOrd="4" destOrd="0" presId="urn:microsoft.com/office/officeart/2005/8/layout/hList3"/>
    <dgm:cxn modelId="{BA10A8E3-49D5-42B0-9BB1-4AB559C798C1}" type="presParOf" srcId="{CCFEC71C-7426-4896-9430-1378651C3767}" destId="{CA4D393A-2B3F-419D-8B45-3D2C5B94B98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4C3C0-8023-4931-A583-F7ACDAF4AD0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EA112A-11AB-461A-9D6F-72E467AC2DC5}">
      <dgm:prSet phldrT="[Текст]"/>
      <dgm:spPr/>
      <dgm:t>
        <a:bodyPr/>
        <a:lstStyle/>
        <a:p>
          <a:r>
            <a:rPr lang="ru-RU" dirty="0" smtClean="0"/>
            <a:t>По числу</a:t>
          </a:r>
        </a:p>
        <a:p>
          <a:r>
            <a:rPr lang="ru-RU" dirty="0" smtClean="0"/>
            <a:t> параметров</a:t>
          </a:r>
          <a:endParaRPr lang="ru-RU" dirty="0"/>
        </a:p>
      </dgm:t>
    </dgm:pt>
    <dgm:pt modelId="{BCD488B5-A8AA-4D73-B9FB-7CEBF8068FB7}" type="parTrans" cxnId="{2E90457D-6CBD-4AA2-BFAC-225B94C2309F}">
      <dgm:prSet/>
      <dgm:spPr/>
      <dgm:t>
        <a:bodyPr/>
        <a:lstStyle/>
        <a:p>
          <a:endParaRPr lang="ru-RU"/>
        </a:p>
      </dgm:t>
    </dgm:pt>
    <dgm:pt modelId="{11B68453-F206-4FE7-8D3D-F9144134F418}" type="sibTrans" cxnId="{2E90457D-6CBD-4AA2-BFAC-225B94C2309F}">
      <dgm:prSet/>
      <dgm:spPr/>
      <dgm:t>
        <a:bodyPr/>
        <a:lstStyle/>
        <a:p>
          <a:endParaRPr lang="ru-RU"/>
        </a:p>
      </dgm:t>
    </dgm:pt>
    <dgm:pt modelId="{87BD2EB7-0186-4E71-AB0D-BC5C97D6930A}">
      <dgm:prSet phldrT="[Текст]" custT="1"/>
      <dgm:spPr/>
      <dgm:t>
        <a:bodyPr/>
        <a:lstStyle/>
        <a:p>
          <a:r>
            <a:rPr lang="ru-RU" sz="2400" dirty="0" smtClean="0"/>
            <a:t>Одномерные</a:t>
          </a:r>
          <a:endParaRPr lang="ru-RU" sz="2400" dirty="0"/>
        </a:p>
      </dgm:t>
    </dgm:pt>
    <dgm:pt modelId="{8D1EBEFA-EF9F-428E-8233-2F9F232A7610}" type="parTrans" cxnId="{D4E91281-AD9D-41ED-8ED7-DA4BF90389FB}">
      <dgm:prSet/>
      <dgm:spPr/>
      <dgm:t>
        <a:bodyPr/>
        <a:lstStyle/>
        <a:p>
          <a:endParaRPr lang="ru-RU"/>
        </a:p>
      </dgm:t>
    </dgm:pt>
    <dgm:pt modelId="{F938FC37-23DF-40F7-8AFF-9BF17B67B8F7}" type="sibTrans" cxnId="{D4E91281-AD9D-41ED-8ED7-DA4BF90389FB}">
      <dgm:prSet/>
      <dgm:spPr/>
      <dgm:t>
        <a:bodyPr/>
        <a:lstStyle/>
        <a:p>
          <a:endParaRPr lang="ru-RU"/>
        </a:p>
      </dgm:t>
    </dgm:pt>
    <dgm:pt modelId="{289E0418-0B53-4A18-A174-01BF98A2F835}">
      <dgm:prSet phldrT="[Текст]" custT="1"/>
      <dgm:spPr/>
      <dgm:t>
        <a:bodyPr/>
        <a:lstStyle/>
        <a:p>
          <a:r>
            <a:rPr lang="ru-RU" sz="2400" dirty="0" smtClean="0"/>
            <a:t>Многомерные</a:t>
          </a:r>
          <a:endParaRPr lang="ru-RU" sz="900" dirty="0"/>
        </a:p>
      </dgm:t>
    </dgm:pt>
    <dgm:pt modelId="{1D51DE66-25E3-495A-947D-D3463EF0CDF3}" type="parTrans" cxnId="{179FD77F-8B39-41FA-8D4A-5FBBDE35E5A1}">
      <dgm:prSet/>
      <dgm:spPr/>
      <dgm:t>
        <a:bodyPr/>
        <a:lstStyle/>
        <a:p>
          <a:endParaRPr lang="ru-RU"/>
        </a:p>
      </dgm:t>
    </dgm:pt>
    <dgm:pt modelId="{D6425CE5-E908-4DD1-9580-DDD19CDEE0D1}" type="sibTrans" cxnId="{179FD77F-8B39-41FA-8D4A-5FBBDE35E5A1}">
      <dgm:prSet/>
      <dgm:spPr/>
      <dgm:t>
        <a:bodyPr/>
        <a:lstStyle/>
        <a:p>
          <a:endParaRPr lang="ru-RU"/>
        </a:p>
      </dgm:t>
    </dgm:pt>
    <dgm:pt modelId="{36A74D0B-9BD9-4760-9D70-80598277694F}">
      <dgm:prSet phldrT="[Текст]"/>
      <dgm:spPr/>
      <dgm:t>
        <a:bodyPr/>
        <a:lstStyle/>
        <a:p>
          <a:r>
            <a:rPr lang="ru-RU" dirty="0" smtClean="0"/>
            <a:t>По степени автоматизации</a:t>
          </a:r>
          <a:endParaRPr lang="ru-RU" dirty="0"/>
        </a:p>
      </dgm:t>
    </dgm:pt>
    <dgm:pt modelId="{54516498-C6B5-452C-9810-EDA241C74F76}" type="parTrans" cxnId="{1FB8CDD2-8C3A-4874-89D7-4C13F3C559DA}">
      <dgm:prSet/>
      <dgm:spPr/>
      <dgm:t>
        <a:bodyPr/>
        <a:lstStyle/>
        <a:p>
          <a:endParaRPr lang="ru-RU"/>
        </a:p>
      </dgm:t>
    </dgm:pt>
    <dgm:pt modelId="{85DD3F74-595C-4ECF-A2F2-9AA10BE46FC7}" type="sibTrans" cxnId="{1FB8CDD2-8C3A-4874-89D7-4C13F3C559DA}">
      <dgm:prSet/>
      <dgm:spPr/>
      <dgm:t>
        <a:bodyPr/>
        <a:lstStyle/>
        <a:p>
          <a:endParaRPr lang="ru-RU"/>
        </a:p>
      </dgm:t>
    </dgm:pt>
    <dgm:pt modelId="{78DB20D0-1146-461C-945E-1E9C32966934}">
      <dgm:prSet phldrT="[Текст]" custT="1"/>
      <dgm:spPr/>
      <dgm:t>
        <a:bodyPr/>
        <a:lstStyle/>
        <a:p>
          <a:r>
            <a:rPr lang="ru-RU" sz="2400" dirty="0" smtClean="0"/>
            <a:t>Ручные</a:t>
          </a:r>
          <a:endParaRPr lang="ru-RU" sz="900" dirty="0"/>
        </a:p>
      </dgm:t>
    </dgm:pt>
    <dgm:pt modelId="{2842EEBC-266B-4134-9F48-08E1F1E545D7}" type="parTrans" cxnId="{594B7560-220B-4EE3-9E91-B8677036E72F}">
      <dgm:prSet/>
      <dgm:spPr/>
      <dgm:t>
        <a:bodyPr/>
        <a:lstStyle/>
        <a:p>
          <a:endParaRPr lang="ru-RU"/>
        </a:p>
      </dgm:t>
    </dgm:pt>
    <dgm:pt modelId="{C9C28565-B0A2-4B02-BB22-5916A2A924DF}" type="sibTrans" cxnId="{594B7560-220B-4EE3-9E91-B8677036E72F}">
      <dgm:prSet/>
      <dgm:spPr/>
      <dgm:t>
        <a:bodyPr/>
        <a:lstStyle/>
        <a:p>
          <a:endParaRPr lang="ru-RU"/>
        </a:p>
      </dgm:t>
    </dgm:pt>
    <dgm:pt modelId="{30DF2434-3ED2-4CDE-8E0A-36FCE6DE603B}">
      <dgm:prSet phldrT="[Текст]" custT="1"/>
      <dgm:spPr/>
      <dgm:t>
        <a:bodyPr/>
        <a:lstStyle/>
        <a:p>
          <a:r>
            <a:rPr lang="ru-RU" sz="2400" dirty="0" smtClean="0"/>
            <a:t>Механизированные</a:t>
          </a:r>
          <a:endParaRPr lang="ru-RU" sz="2400" dirty="0"/>
        </a:p>
      </dgm:t>
    </dgm:pt>
    <dgm:pt modelId="{116A7548-05C7-457C-829B-68104FD43E87}" type="parTrans" cxnId="{36467DC2-7508-4F2B-82B1-312E0F99FE00}">
      <dgm:prSet/>
      <dgm:spPr/>
      <dgm:t>
        <a:bodyPr/>
        <a:lstStyle/>
        <a:p>
          <a:endParaRPr lang="ru-RU"/>
        </a:p>
      </dgm:t>
    </dgm:pt>
    <dgm:pt modelId="{2AB2322B-34FA-4635-A08C-0E971FCF69CB}" type="sibTrans" cxnId="{36467DC2-7508-4F2B-82B1-312E0F99FE00}">
      <dgm:prSet/>
      <dgm:spPr/>
      <dgm:t>
        <a:bodyPr/>
        <a:lstStyle/>
        <a:p>
          <a:endParaRPr lang="ru-RU"/>
        </a:p>
      </dgm:t>
    </dgm:pt>
    <dgm:pt modelId="{37F59FCB-8874-4692-B97C-F7E3B589CD35}">
      <dgm:prSet phldrT="[Текст]" custT="1"/>
      <dgm:spPr/>
      <dgm:t>
        <a:bodyPr/>
        <a:lstStyle/>
        <a:p>
          <a:r>
            <a:rPr lang="ru-RU" sz="2000" dirty="0" smtClean="0"/>
            <a:t>Полуавтоматические</a:t>
          </a:r>
          <a:endParaRPr lang="ru-RU" sz="1100" dirty="0"/>
        </a:p>
      </dgm:t>
    </dgm:pt>
    <dgm:pt modelId="{46FEEFD5-841B-4462-8464-F274ED7D02D5}" type="parTrans" cxnId="{DBF72B93-685F-4D0C-8608-FF77CEFD0A8C}">
      <dgm:prSet/>
      <dgm:spPr/>
      <dgm:t>
        <a:bodyPr/>
        <a:lstStyle/>
        <a:p>
          <a:endParaRPr lang="ru-RU"/>
        </a:p>
      </dgm:t>
    </dgm:pt>
    <dgm:pt modelId="{C9F36D80-5E87-498B-AEEA-D61882A82FC0}" type="sibTrans" cxnId="{DBF72B93-685F-4D0C-8608-FF77CEFD0A8C}">
      <dgm:prSet/>
      <dgm:spPr/>
      <dgm:t>
        <a:bodyPr/>
        <a:lstStyle/>
        <a:p>
          <a:endParaRPr lang="ru-RU"/>
        </a:p>
      </dgm:t>
    </dgm:pt>
    <dgm:pt modelId="{2DA7B1BF-4A1E-42E2-98C4-11248E945400}">
      <dgm:prSet phldrT="[Текст]" custT="1"/>
      <dgm:spPr/>
      <dgm:t>
        <a:bodyPr/>
        <a:lstStyle/>
        <a:p>
          <a:r>
            <a:rPr lang="ru-RU" sz="2000" dirty="0" smtClean="0"/>
            <a:t>Автоматические</a:t>
          </a:r>
          <a:endParaRPr lang="ru-RU" sz="1100" dirty="0"/>
        </a:p>
      </dgm:t>
    </dgm:pt>
    <dgm:pt modelId="{C83695D3-24F9-4C62-B63B-516B9E193E01}" type="parTrans" cxnId="{C787BA42-F3FF-43D1-A825-FAEB1F51AF00}">
      <dgm:prSet/>
      <dgm:spPr/>
      <dgm:t>
        <a:bodyPr/>
        <a:lstStyle/>
        <a:p>
          <a:endParaRPr lang="ru-RU"/>
        </a:p>
      </dgm:t>
    </dgm:pt>
    <dgm:pt modelId="{E0D11DE6-B367-4BE9-9169-78454FBEE711}" type="sibTrans" cxnId="{C787BA42-F3FF-43D1-A825-FAEB1F51AF00}">
      <dgm:prSet/>
      <dgm:spPr/>
      <dgm:t>
        <a:bodyPr/>
        <a:lstStyle/>
        <a:p>
          <a:endParaRPr lang="ru-RU"/>
        </a:p>
      </dgm:t>
    </dgm:pt>
    <dgm:pt modelId="{FE957122-05E5-4198-B191-2FD58339C14C}">
      <dgm:prSet phldrT="[Текст]"/>
      <dgm:spPr/>
      <dgm:t>
        <a:bodyPr/>
        <a:lstStyle/>
        <a:p>
          <a:r>
            <a:rPr lang="ru-RU" dirty="0" smtClean="0"/>
            <a:t>По характеру применения</a:t>
          </a:r>
          <a:endParaRPr lang="ru-RU" dirty="0"/>
        </a:p>
      </dgm:t>
    </dgm:pt>
    <dgm:pt modelId="{CAD6F465-983C-4F80-A58B-323CDB73FC3F}" type="parTrans" cxnId="{7A292CBC-F555-4C6D-9832-064D14EB8A38}">
      <dgm:prSet/>
      <dgm:spPr/>
      <dgm:t>
        <a:bodyPr/>
        <a:lstStyle/>
        <a:p>
          <a:endParaRPr lang="ru-RU"/>
        </a:p>
      </dgm:t>
    </dgm:pt>
    <dgm:pt modelId="{9151A13D-4EB4-4B65-B52B-BA33345047E6}" type="sibTrans" cxnId="{7A292CBC-F555-4C6D-9832-064D14EB8A38}">
      <dgm:prSet/>
      <dgm:spPr/>
      <dgm:t>
        <a:bodyPr/>
        <a:lstStyle/>
        <a:p>
          <a:endParaRPr lang="ru-RU"/>
        </a:p>
      </dgm:t>
    </dgm:pt>
    <dgm:pt modelId="{EE651650-8698-448D-B032-6F78F161AA57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Универсальные</a:t>
          </a:r>
          <a:endParaRPr lang="ru-RU" sz="1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080995-D174-4E4A-B988-B20D1DC5DAC0}" type="parTrans" cxnId="{6A10C005-99D8-45B6-9339-96AE9DA0C43B}">
      <dgm:prSet/>
      <dgm:spPr/>
      <dgm:t>
        <a:bodyPr/>
        <a:lstStyle/>
        <a:p>
          <a:endParaRPr lang="ru-RU"/>
        </a:p>
      </dgm:t>
    </dgm:pt>
    <dgm:pt modelId="{DB844BC0-92AA-4D5A-9C2D-AE49B41AFE82}" type="sibTrans" cxnId="{6A10C005-99D8-45B6-9339-96AE9DA0C43B}">
      <dgm:prSet/>
      <dgm:spPr/>
      <dgm:t>
        <a:bodyPr/>
        <a:lstStyle/>
        <a:p>
          <a:endParaRPr lang="ru-RU"/>
        </a:p>
      </dgm:t>
    </dgm:pt>
    <dgm:pt modelId="{E671B762-EE83-414A-B62A-0A70CECDEE1B}">
      <dgm:prSet phldrT="[Текст]" custT="1"/>
      <dgm:spPr/>
      <dgm:t>
        <a:bodyPr/>
        <a:lstStyle/>
        <a:p>
          <a:r>
            <a:rPr lang="ru-RU" sz="2000" dirty="0" smtClean="0"/>
            <a:t>Контрольные</a:t>
          </a:r>
          <a:endParaRPr lang="ru-RU" sz="1600" dirty="0"/>
        </a:p>
      </dgm:t>
    </dgm:pt>
    <dgm:pt modelId="{28399656-84FB-49CD-92B8-BD92012AEA7C}" type="parTrans" cxnId="{69F04EE5-7B4C-49E7-86B6-CB5052725DAE}">
      <dgm:prSet/>
      <dgm:spPr/>
      <dgm:t>
        <a:bodyPr/>
        <a:lstStyle/>
        <a:p>
          <a:endParaRPr lang="ru-RU"/>
        </a:p>
      </dgm:t>
    </dgm:pt>
    <dgm:pt modelId="{A6630BAB-ADC9-4969-BB10-C8EA7E159863}" type="sibTrans" cxnId="{69F04EE5-7B4C-49E7-86B6-CB5052725DAE}">
      <dgm:prSet/>
      <dgm:spPr/>
      <dgm:t>
        <a:bodyPr/>
        <a:lstStyle/>
        <a:p>
          <a:endParaRPr lang="ru-RU"/>
        </a:p>
      </dgm:t>
    </dgm:pt>
    <dgm:pt modelId="{B49E0D46-8E9F-4D1D-9A39-4563099B8F01}">
      <dgm:prSet phldrT="[Текст]"/>
      <dgm:spPr/>
      <dgm:t>
        <a:bodyPr/>
        <a:lstStyle/>
        <a:p>
          <a:r>
            <a:rPr lang="ru-RU" dirty="0" smtClean="0"/>
            <a:t>Специальные</a:t>
          </a:r>
          <a:endParaRPr lang="ru-RU" dirty="0"/>
        </a:p>
      </dgm:t>
    </dgm:pt>
    <dgm:pt modelId="{83644CE6-3AC5-4B36-9B91-A8D85AF5AFE3}" type="parTrans" cxnId="{F0B17968-03B2-4E1C-BCDA-BBFDE86C51AA}">
      <dgm:prSet/>
      <dgm:spPr/>
      <dgm:t>
        <a:bodyPr/>
        <a:lstStyle/>
        <a:p>
          <a:endParaRPr lang="ru-RU"/>
        </a:p>
      </dgm:t>
    </dgm:pt>
    <dgm:pt modelId="{E346BEF1-E8F9-4C58-BFD7-1A658F73478C}" type="sibTrans" cxnId="{F0B17968-03B2-4E1C-BCDA-BBFDE86C51AA}">
      <dgm:prSet/>
      <dgm:spPr/>
      <dgm:t>
        <a:bodyPr/>
        <a:lstStyle/>
        <a:p>
          <a:endParaRPr lang="ru-RU"/>
        </a:p>
      </dgm:t>
    </dgm:pt>
    <dgm:pt modelId="{F0CCAEA3-05CD-43D6-9CF9-E76931BC5D6A}" type="pres">
      <dgm:prSet presAssocID="{7B94C3C0-8023-4931-A583-F7ACDAF4AD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4F6A27-0BB4-4FE0-8FB1-6B6758AEC2A8}" type="pres">
      <dgm:prSet presAssocID="{92EA112A-11AB-461A-9D6F-72E467AC2DC5}" presName="root" presStyleCnt="0"/>
      <dgm:spPr/>
    </dgm:pt>
    <dgm:pt modelId="{EB5963B2-6107-4383-9B90-DF03644E9467}" type="pres">
      <dgm:prSet presAssocID="{92EA112A-11AB-461A-9D6F-72E467AC2DC5}" presName="rootComposite" presStyleCnt="0"/>
      <dgm:spPr/>
    </dgm:pt>
    <dgm:pt modelId="{049BDABA-FEC7-4D1B-85F3-9ABE41A1BE9A}" type="pres">
      <dgm:prSet presAssocID="{92EA112A-11AB-461A-9D6F-72E467AC2DC5}" presName="rootText" presStyleLbl="node1" presStyleIdx="0" presStyleCnt="3" custScaleX="138052"/>
      <dgm:spPr/>
      <dgm:t>
        <a:bodyPr/>
        <a:lstStyle/>
        <a:p>
          <a:endParaRPr lang="ru-RU"/>
        </a:p>
      </dgm:t>
    </dgm:pt>
    <dgm:pt modelId="{661E8324-4793-4654-8BC8-FA7942A6ABE9}" type="pres">
      <dgm:prSet presAssocID="{92EA112A-11AB-461A-9D6F-72E467AC2DC5}" presName="rootConnector" presStyleLbl="node1" presStyleIdx="0" presStyleCnt="3"/>
      <dgm:spPr/>
    </dgm:pt>
    <dgm:pt modelId="{EE8D25DE-15DC-4232-A812-65613121ADB5}" type="pres">
      <dgm:prSet presAssocID="{92EA112A-11AB-461A-9D6F-72E467AC2DC5}" presName="childShape" presStyleCnt="0"/>
      <dgm:spPr/>
    </dgm:pt>
    <dgm:pt modelId="{7C9D45FE-D1D7-47FE-90C8-A33D07AD33D3}" type="pres">
      <dgm:prSet presAssocID="{8D1EBEFA-EF9F-428E-8233-2F9F232A7610}" presName="Name13" presStyleLbl="parChTrans1D2" presStyleIdx="0" presStyleCnt="9"/>
      <dgm:spPr/>
    </dgm:pt>
    <dgm:pt modelId="{3F18280A-3858-4C88-8BCD-E244FD04359F}" type="pres">
      <dgm:prSet presAssocID="{87BD2EB7-0186-4E71-AB0D-BC5C97D6930A}" presName="childText" presStyleLbl="bgAcc1" presStyleIdx="0" presStyleCnt="9" custScaleX="157855" custLinFactNeighborX="3279" custLinFactNeighborY="-3763">
        <dgm:presLayoutVars>
          <dgm:bulletEnabled val="1"/>
        </dgm:presLayoutVars>
      </dgm:prSet>
      <dgm:spPr/>
    </dgm:pt>
    <dgm:pt modelId="{6ED37CB7-9AA3-45DF-923D-FE9B68E797F2}" type="pres">
      <dgm:prSet presAssocID="{1D51DE66-25E3-495A-947D-D3463EF0CDF3}" presName="Name13" presStyleLbl="parChTrans1D2" presStyleIdx="1" presStyleCnt="9"/>
      <dgm:spPr/>
    </dgm:pt>
    <dgm:pt modelId="{9B045C93-7601-486E-B06E-04EE8C1FC7A0}" type="pres">
      <dgm:prSet presAssocID="{289E0418-0B53-4A18-A174-01BF98A2F835}" presName="childText" presStyleLbl="bgAcc1" presStyleIdx="1" presStyleCnt="9" custScaleX="170096">
        <dgm:presLayoutVars>
          <dgm:bulletEnabled val="1"/>
        </dgm:presLayoutVars>
      </dgm:prSet>
      <dgm:spPr/>
    </dgm:pt>
    <dgm:pt modelId="{128875A9-38DD-45D8-B759-D47D03D4BBF3}" type="pres">
      <dgm:prSet presAssocID="{36A74D0B-9BD9-4760-9D70-80598277694F}" presName="root" presStyleCnt="0"/>
      <dgm:spPr/>
    </dgm:pt>
    <dgm:pt modelId="{608344D2-FD5B-4A1B-BFB1-FB5790A86ED5}" type="pres">
      <dgm:prSet presAssocID="{36A74D0B-9BD9-4760-9D70-80598277694F}" presName="rootComposite" presStyleCnt="0"/>
      <dgm:spPr/>
    </dgm:pt>
    <dgm:pt modelId="{FF323C32-C40B-43FF-9DFB-0EB10B6135D9}" type="pres">
      <dgm:prSet presAssocID="{36A74D0B-9BD9-4760-9D70-80598277694F}" presName="rootText" presStyleLbl="node1" presStyleIdx="1" presStyleCnt="3"/>
      <dgm:spPr/>
    </dgm:pt>
    <dgm:pt modelId="{83700A44-3343-4031-9AEA-4E2D33273560}" type="pres">
      <dgm:prSet presAssocID="{36A74D0B-9BD9-4760-9D70-80598277694F}" presName="rootConnector" presStyleLbl="node1" presStyleIdx="1" presStyleCnt="3"/>
      <dgm:spPr/>
    </dgm:pt>
    <dgm:pt modelId="{03366BBB-E7F5-4856-91D9-A70B46D59DE9}" type="pres">
      <dgm:prSet presAssocID="{36A74D0B-9BD9-4760-9D70-80598277694F}" presName="childShape" presStyleCnt="0"/>
      <dgm:spPr/>
    </dgm:pt>
    <dgm:pt modelId="{C9C7D9B1-6013-46EA-B129-320214F44DD1}" type="pres">
      <dgm:prSet presAssocID="{2842EEBC-266B-4134-9F48-08E1F1E545D7}" presName="Name13" presStyleLbl="parChTrans1D2" presStyleIdx="2" presStyleCnt="9"/>
      <dgm:spPr/>
    </dgm:pt>
    <dgm:pt modelId="{7BA93FC1-A3B0-4734-BFBA-071A74E601D5}" type="pres">
      <dgm:prSet presAssocID="{78DB20D0-1146-461C-945E-1E9C32966934}" presName="childText" presStyleLbl="bgAcc1" presStyleIdx="2" presStyleCnt="9" custScaleX="145406">
        <dgm:presLayoutVars>
          <dgm:bulletEnabled val="1"/>
        </dgm:presLayoutVars>
      </dgm:prSet>
      <dgm:spPr/>
    </dgm:pt>
    <dgm:pt modelId="{757235A3-8281-41EE-A477-AD39FFFAE65F}" type="pres">
      <dgm:prSet presAssocID="{116A7548-05C7-457C-829B-68104FD43E87}" presName="Name13" presStyleLbl="parChTrans1D2" presStyleIdx="3" presStyleCnt="9"/>
      <dgm:spPr/>
    </dgm:pt>
    <dgm:pt modelId="{E70470BE-6192-455C-9652-8542E15CA7C8}" type="pres">
      <dgm:prSet presAssocID="{30DF2434-3ED2-4CDE-8E0A-36FCE6DE603B}" presName="childText" presStyleLbl="bgAcc1" presStyleIdx="3" presStyleCnt="9" custScaleX="164043">
        <dgm:presLayoutVars>
          <dgm:bulletEnabled val="1"/>
        </dgm:presLayoutVars>
      </dgm:prSet>
      <dgm:spPr/>
    </dgm:pt>
    <dgm:pt modelId="{79872D59-7E54-4F52-A04C-6574A7478F35}" type="pres">
      <dgm:prSet presAssocID="{46FEEFD5-841B-4462-8464-F274ED7D02D5}" presName="Name13" presStyleLbl="parChTrans1D2" presStyleIdx="4" presStyleCnt="9"/>
      <dgm:spPr/>
    </dgm:pt>
    <dgm:pt modelId="{EE18380A-F70F-46E5-99F5-B3B71F028464}" type="pres">
      <dgm:prSet presAssocID="{37F59FCB-8874-4692-B97C-F7E3B589CD35}" presName="childText" presStyleLbl="bgAcc1" presStyleIdx="4" presStyleCnt="9" custScaleX="157868">
        <dgm:presLayoutVars>
          <dgm:bulletEnabled val="1"/>
        </dgm:presLayoutVars>
      </dgm:prSet>
      <dgm:spPr/>
    </dgm:pt>
    <dgm:pt modelId="{BB2A023A-16C0-4783-9256-F0B200628379}" type="pres">
      <dgm:prSet presAssocID="{C83695D3-24F9-4C62-B63B-516B9E193E01}" presName="Name13" presStyleLbl="parChTrans1D2" presStyleIdx="5" presStyleCnt="9"/>
      <dgm:spPr/>
    </dgm:pt>
    <dgm:pt modelId="{0DADC282-C8EB-4EE2-A9B9-53A61A80B366}" type="pres">
      <dgm:prSet presAssocID="{2DA7B1BF-4A1E-42E2-98C4-11248E945400}" presName="childText" presStyleLbl="bgAcc1" presStyleIdx="5" presStyleCnt="9" custScaleX="180697">
        <dgm:presLayoutVars>
          <dgm:bulletEnabled val="1"/>
        </dgm:presLayoutVars>
      </dgm:prSet>
      <dgm:spPr/>
    </dgm:pt>
    <dgm:pt modelId="{24A0CB5D-82C4-401E-9167-6807970A6618}" type="pres">
      <dgm:prSet presAssocID="{FE957122-05E5-4198-B191-2FD58339C14C}" presName="root" presStyleCnt="0"/>
      <dgm:spPr/>
    </dgm:pt>
    <dgm:pt modelId="{B1769867-3D99-4A89-B14C-0B90D159CCAE}" type="pres">
      <dgm:prSet presAssocID="{FE957122-05E5-4198-B191-2FD58339C14C}" presName="rootComposite" presStyleCnt="0"/>
      <dgm:spPr/>
    </dgm:pt>
    <dgm:pt modelId="{DE35FD7F-F611-4F72-B647-AF194B016C45}" type="pres">
      <dgm:prSet presAssocID="{FE957122-05E5-4198-B191-2FD58339C14C}" presName="rootText" presStyleLbl="node1" presStyleIdx="2" presStyleCnt="3"/>
      <dgm:spPr/>
    </dgm:pt>
    <dgm:pt modelId="{23FAA00C-4989-4FBC-AB00-0A797C04B87C}" type="pres">
      <dgm:prSet presAssocID="{FE957122-05E5-4198-B191-2FD58339C14C}" presName="rootConnector" presStyleLbl="node1" presStyleIdx="2" presStyleCnt="3"/>
      <dgm:spPr/>
    </dgm:pt>
    <dgm:pt modelId="{8B52D056-E3B6-45ED-81A2-8ADC6953C73A}" type="pres">
      <dgm:prSet presAssocID="{FE957122-05E5-4198-B191-2FD58339C14C}" presName="childShape" presStyleCnt="0"/>
      <dgm:spPr/>
    </dgm:pt>
    <dgm:pt modelId="{AC402ECA-0635-4A33-917C-3A0BCD5EF342}" type="pres">
      <dgm:prSet presAssocID="{4D080995-D174-4E4A-B988-B20D1DC5DAC0}" presName="Name13" presStyleLbl="parChTrans1D2" presStyleIdx="6" presStyleCnt="9"/>
      <dgm:spPr/>
    </dgm:pt>
    <dgm:pt modelId="{75E52EF7-CE35-4B96-931F-E9E628CF6B6C}" type="pres">
      <dgm:prSet presAssocID="{EE651650-8698-448D-B032-6F78F161AA57}" presName="childText" presStyleLbl="bgAcc1" presStyleIdx="6" presStyleCnt="9" custScaleX="135752">
        <dgm:presLayoutVars>
          <dgm:bulletEnabled val="1"/>
        </dgm:presLayoutVars>
      </dgm:prSet>
      <dgm:spPr/>
    </dgm:pt>
    <dgm:pt modelId="{85326E32-3CA5-4CC5-9B50-FE6AB2CAD96F}" type="pres">
      <dgm:prSet presAssocID="{28399656-84FB-49CD-92B8-BD92012AEA7C}" presName="Name13" presStyleLbl="parChTrans1D2" presStyleIdx="7" presStyleCnt="9"/>
      <dgm:spPr/>
    </dgm:pt>
    <dgm:pt modelId="{3AFCDB68-C0D1-46E6-9F40-A941EF1853BA}" type="pres">
      <dgm:prSet presAssocID="{E671B762-EE83-414A-B62A-0A70CECDEE1B}" presName="childText" presStyleLbl="bgAcc1" presStyleIdx="7" presStyleCnt="9" custScaleX="127724">
        <dgm:presLayoutVars>
          <dgm:bulletEnabled val="1"/>
        </dgm:presLayoutVars>
      </dgm:prSet>
      <dgm:spPr/>
    </dgm:pt>
    <dgm:pt modelId="{BD24FDFB-3F15-40F2-83B0-565FA6D34F52}" type="pres">
      <dgm:prSet presAssocID="{83644CE6-3AC5-4B36-9B91-A8D85AF5AFE3}" presName="Name13" presStyleLbl="parChTrans1D2" presStyleIdx="8" presStyleCnt="9"/>
      <dgm:spPr/>
    </dgm:pt>
    <dgm:pt modelId="{6411DF09-698D-499F-A18E-94FE552417CA}" type="pres">
      <dgm:prSet presAssocID="{B49E0D46-8E9F-4D1D-9A39-4563099B8F01}" presName="childText" presStyleLbl="bgAcc1" presStyleIdx="8" presStyleCnt="9" custScaleX="128074">
        <dgm:presLayoutVars>
          <dgm:bulletEnabled val="1"/>
        </dgm:presLayoutVars>
      </dgm:prSet>
      <dgm:spPr/>
    </dgm:pt>
  </dgm:ptLst>
  <dgm:cxnLst>
    <dgm:cxn modelId="{80997399-C8C7-4FD4-8F67-6426A802B95C}" type="presOf" srcId="{C83695D3-24F9-4C62-B63B-516B9E193E01}" destId="{BB2A023A-16C0-4783-9256-F0B200628379}" srcOrd="0" destOrd="0" presId="urn:microsoft.com/office/officeart/2005/8/layout/hierarchy3"/>
    <dgm:cxn modelId="{7953A622-0F57-48C5-988B-0736F3DFCC6E}" type="presOf" srcId="{92EA112A-11AB-461A-9D6F-72E467AC2DC5}" destId="{661E8324-4793-4654-8BC8-FA7942A6ABE9}" srcOrd="1" destOrd="0" presId="urn:microsoft.com/office/officeart/2005/8/layout/hierarchy3"/>
    <dgm:cxn modelId="{7A292CBC-F555-4C6D-9832-064D14EB8A38}" srcId="{7B94C3C0-8023-4931-A583-F7ACDAF4AD06}" destId="{FE957122-05E5-4198-B191-2FD58339C14C}" srcOrd="2" destOrd="0" parTransId="{CAD6F465-983C-4F80-A58B-323CDB73FC3F}" sibTransId="{9151A13D-4EB4-4B65-B52B-BA33345047E6}"/>
    <dgm:cxn modelId="{4287B72D-76BA-4AAF-83E2-E1ACB2528760}" type="presOf" srcId="{4D080995-D174-4E4A-B988-B20D1DC5DAC0}" destId="{AC402ECA-0635-4A33-917C-3A0BCD5EF342}" srcOrd="0" destOrd="0" presId="urn:microsoft.com/office/officeart/2005/8/layout/hierarchy3"/>
    <dgm:cxn modelId="{D0CCDE78-5654-4F55-9286-EBFEF475379C}" type="presOf" srcId="{37F59FCB-8874-4692-B97C-F7E3B589CD35}" destId="{EE18380A-F70F-46E5-99F5-B3B71F028464}" srcOrd="0" destOrd="0" presId="urn:microsoft.com/office/officeart/2005/8/layout/hierarchy3"/>
    <dgm:cxn modelId="{6A10C005-99D8-45B6-9339-96AE9DA0C43B}" srcId="{FE957122-05E5-4198-B191-2FD58339C14C}" destId="{EE651650-8698-448D-B032-6F78F161AA57}" srcOrd="0" destOrd="0" parTransId="{4D080995-D174-4E4A-B988-B20D1DC5DAC0}" sibTransId="{DB844BC0-92AA-4D5A-9C2D-AE49B41AFE82}"/>
    <dgm:cxn modelId="{36467DC2-7508-4F2B-82B1-312E0F99FE00}" srcId="{36A74D0B-9BD9-4760-9D70-80598277694F}" destId="{30DF2434-3ED2-4CDE-8E0A-36FCE6DE603B}" srcOrd="1" destOrd="0" parTransId="{116A7548-05C7-457C-829B-68104FD43E87}" sibTransId="{2AB2322B-34FA-4635-A08C-0E971FCF69CB}"/>
    <dgm:cxn modelId="{F0ECEFAF-D726-4997-ABD3-1409BEAAEA5C}" type="presOf" srcId="{1D51DE66-25E3-495A-947D-D3463EF0CDF3}" destId="{6ED37CB7-9AA3-45DF-923D-FE9B68E797F2}" srcOrd="0" destOrd="0" presId="urn:microsoft.com/office/officeart/2005/8/layout/hierarchy3"/>
    <dgm:cxn modelId="{8E29EF9C-AC09-4E9D-ADA9-CC66D2ABC857}" type="presOf" srcId="{30DF2434-3ED2-4CDE-8E0A-36FCE6DE603B}" destId="{E70470BE-6192-455C-9652-8542E15CA7C8}" srcOrd="0" destOrd="0" presId="urn:microsoft.com/office/officeart/2005/8/layout/hierarchy3"/>
    <dgm:cxn modelId="{705DBCE7-F310-4173-B94F-6E7045171FDC}" type="presOf" srcId="{92EA112A-11AB-461A-9D6F-72E467AC2DC5}" destId="{049BDABA-FEC7-4D1B-85F3-9ABE41A1BE9A}" srcOrd="0" destOrd="0" presId="urn:microsoft.com/office/officeart/2005/8/layout/hierarchy3"/>
    <dgm:cxn modelId="{D4E91281-AD9D-41ED-8ED7-DA4BF90389FB}" srcId="{92EA112A-11AB-461A-9D6F-72E467AC2DC5}" destId="{87BD2EB7-0186-4E71-AB0D-BC5C97D6930A}" srcOrd="0" destOrd="0" parTransId="{8D1EBEFA-EF9F-428E-8233-2F9F232A7610}" sibTransId="{F938FC37-23DF-40F7-8AFF-9BF17B67B8F7}"/>
    <dgm:cxn modelId="{C787BA42-F3FF-43D1-A825-FAEB1F51AF00}" srcId="{36A74D0B-9BD9-4760-9D70-80598277694F}" destId="{2DA7B1BF-4A1E-42E2-98C4-11248E945400}" srcOrd="3" destOrd="0" parTransId="{C83695D3-24F9-4C62-B63B-516B9E193E01}" sibTransId="{E0D11DE6-B367-4BE9-9169-78454FBEE711}"/>
    <dgm:cxn modelId="{B4C3CA03-08BE-4D85-8C07-9B80B9BE1EE2}" type="presOf" srcId="{87BD2EB7-0186-4E71-AB0D-BC5C97D6930A}" destId="{3F18280A-3858-4C88-8BCD-E244FD04359F}" srcOrd="0" destOrd="0" presId="urn:microsoft.com/office/officeart/2005/8/layout/hierarchy3"/>
    <dgm:cxn modelId="{F1243880-1FBB-4D0F-8CB6-BDCFE61EE246}" type="presOf" srcId="{FE957122-05E5-4198-B191-2FD58339C14C}" destId="{23FAA00C-4989-4FBC-AB00-0A797C04B87C}" srcOrd="1" destOrd="0" presId="urn:microsoft.com/office/officeart/2005/8/layout/hierarchy3"/>
    <dgm:cxn modelId="{179FD77F-8B39-41FA-8D4A-5FBBDE35E5A1}" srcId="{92EA112A-11AB-461A-9D6F-72E467AC2DC5}" destId="{289E0418-0B53-4A18-A174-01BF98A2F835}" srcOrd="1" destOrd="0" parTransId="{1D51DE66-25E3-495A-947D-D3463EF0CDF3}" sibTransId="{D6425CE5-E908-4DD1-9580-DDD19CDEE0D1}"/>
    <dgm:cxn modelId="{52CF893B-86A2-4BD5-A817-556B9FD5DD39}" type="presOf" srcId="{2DA7B1BF-4A1E-42E2-98C4-11248E945400}" destId="{0DADC282-C8EB-4EE2-A9B9-53A61A80B366}" srcOrd="0" destOrd="0" presId="urn:microsoft.com/office/officeart/2005/8/layout/hierarchy3"/>
    <dgm:cxn modelId="{1FB8CDD2-8C3A-4874-89D7-4C13F3C559DA}" srcId="{7B94C3C0-8023-4931-A583-F7ACDAF4AD06}" destId="{36A74D0B-9BD9-4760-9D70-80598277694F}" srcOrd="1" destOrd="0" parTransId="{54516498-C6B5-452C-9810-EDA241C74F76}" sibTransId="{85DD3F74-595C-4ECF-A2F2-9AA10BE46FC7}"/>
    <dgm:cxn modelId="{CAA12E4B-5B0E-410C-B781-BB3332C486B2}" type="presOf" srcId="{28399656-84FB-49CD-92B8-BD92012AEA7C}" destId="{85326E32-3CA5-4CC5-9B50-FE6AB2CAD96F}" srcOrd="0" destOrd="0" presId="urn:microsoft.com/office/officeart/2005/8/layout/hierarchy3"/>
    <dgm:cxn modelId="{299BDC50-274C-4113-AF48-D676CA5CB2E5}" type="presOf" srcId="{FE957122-05E5-4198-B191-2FD58339C14C}" destId="{DE35FD7F-F611-4F72-B647-AF194B016C45}" srcOrd="0" destOrd="0" presId="urn:microsoft.com/office/officeart/2005/8/layout/hierarchy3"/>
    <dgm:cxn modelId="{05AA5238-E374-4170-9F6D-B962DE3FD142}" type="presOf" srcId="{83644CE6-3AC5-4B36-9B91-A8D85AF5AFE3}" destId="{BD24FDFB-3F15-40F2-83B0-565FA6D34F52}" srcOrd="0" destOrd="0" presId="urn:microsoft.com/office/officeart/2005/8/layout/hierarchy3"/>
    <dgm:cxn modelId="{757E8862-6D25-4C4F-8AA3-2DDDA8EF138D}" type="presOf" srcId="{116A7548-05C7-457C-829B-68104FD43E87}" destId="{757235A3-8281-41EE-A477-AD39FFFAE65F}" srcOrd="0" destOrd="0" presId="urn:microsoft.com/office/officeart/2005/8/layout/hierarchy3"/>
    <dgm:cxn modelId="{35D459BA-A88E-4506-B09E-64C6B5BC1C46}" type="presOf" srcId="{78DB20D0-1146-461C-945E-1E9C32966934}" destId="{7BA93FC1-A3B0-4734-BFBA-071A74E601D5}" srcOrd="0" destOrd="0" presId="urn:microsoft.com/office/officeart/2005/8/layout/hierarchy3"/>
    <dgm:cxn modelId="{C99F673C-EEC3-4B00-904D-F4DE8D3ADD6C}" type="presOf" srcId="{36A74D0B-9BD9-4760-9D70-80598277694F}" destId="{FF323C32-C40B-43FF-9DFB-0EB10B6135D9}" srcOrd="0" destOrd="0" presId="urn:microsoft.com/office/officeart/2005/8/layout/hierarchy3"/>
    <dgm:cxn modelId="{2E90457D-6CBD-4AA2-BFAC-225B94C2309F}" srcId="{7B94C3C0-8023-4931-A583-F7ACDAF4AD06}" destId="{92EA112A-11AB-461A-9D6F-72E467AC2DC5}" srcOrd="0" destOrd="0" parTransId="{BCD488B5-A8AA-4D73-B9FB-7CEBF8068FB7}" sibTransId="{11B68453-F206-4FE7-8D3D-F9144134F418}"/>
    <dgm:cxn modelId="{DBF72B93-685F-4D0C-8608-FF77CEFD0A8C}" srcId="{36A74D0B-9BD9-4760-9D70-80598277694F}" destId="{37F59FCB-8874-4692-B97C-F7E3B589CD35}" srcOrd="2" destOrd="0" parTransId="{46FEEFD5-841B-4462-8464-F274ED7D02D5}" sibTransId="{C9F36D80-5E87-498B-AEEA-D61882A82FC0}"/>
    <dgm:cxn modelId="{E1DF655E-D4E7-413E-BACC-E7839FD6530F}" type="presOf" srcId="{E671B762-EE83-414A-B62A-0A70CECDEE1B}" destId="{3AFCDB68-C0D1-46E6-9F40-A941EF1853BA}" srcOrd="0" destOrd="0" presId="urn:microsoft.com/office/officeart/2005/8/layout/hierarchy3"/>
    <dgm:cxn modelId="{93201C40-A423-4C5B-B5D3-A3BB5EF8F0E5}" type="presOf" srcId="{B49E0D46-8E9F-4D1D-9A39-4563099B8F01}" destId="{6411DF09-698D-499F-A18E-94FE552417CA}" srcOrd="0" destOrd="0" presId="urn:microsoft.com/office/officeart/2005/8/layout/hierarchy3"/>
    <dgm:cxn modelId="{594B7560-220B-4EE3-9E91-B8677036E72F}" srcId="{36A74D0B-9BD9-4760-9D70-80598277694F}" destId="{78DB20D0-1146-461C-945E-1E9C32966934}" srcOrd="0" destOrd="0" parTransId="{2842EEBC-266B-4134-9F48-08E1F1E545D7}" sibTransId="{C9C28565-B0A2-4B02-BB22-5916A2A924DF}"/>
    <dgm:cxn modelId="{13445663-7B61-4F31-93D1-6253A893A8F5}" type="presOf" srcId="{2842EEBC-266B-4134-9F48-08E1F1E545D7}" destId="{C9C7D9B1-6013-46EA-B129-320214F44DD1}" srcOrd="0" destOrd="0" presId="urn:microsoft.com/office/officeart/2005/8/layout/hierarchy3"/>
    <dgm:cxn modelId="{4611F61B-3E33-41B4-9E04-C18ACDCCC43E}" type="presOf" srcId="{36A74D0B-9BD9-4760-9D70-80598277694F}" destId="{83700A44-3343-4031-9AEA-4E2D33273560}" srcOrd="1" destOrd="0" presId="urn:microsoft.com/office/officeart/2005/8/layout/hierarchy3"/>
    <dgm:cxn modelId="{568D5953-6090-48AF-9482-BDA2C738349B}" type="presOf" srcId="{7B94C3C0-8023-4931-A583-F7ACDAF4AD06}" destId="{F0CCAEA3-05CD-43D6-9CF9-E76931BC5D6A}" srcOrd="0" destOrd="0" presId="urn:microsoft.com/office/officeart/2005/8/layout/hierarchy3"/>
    <dgm:cxn modelId="{F8016EE3-E3C7-4712-BEE9-A038EE7B8BCE}" type="presOf" srcId="{8D1EBEFA-EF9F-428E-8233-2F9F232A7610}" destId="{7C9D45FE-D1D7-47FE-90C8-A33D07AD33D3}" srcOrd="0" destOrd="0" presId="urn:microsoft.com/office/officeart/2005/8/layout/hierarchy3"/>
    <dgm:cxn modelId="{F0B17968-03B2-4E1C-BCDA-BBFDE86C51AA}" srcId="{FE957122-05E5-4198-B191-2FD58339C14C}" destId="{B49E0D46-8E9F-4D1D-9A39-4563099B8F01}" srcOrd="2" destOrd="0" parTransId="{83644CE6-3AC5-4B36-9B91-A8D85AF5AFE3}" sibTransId="{E346BEF1-E8F9-4C58-BFD7-1A658F73478C}"/>
    <dgm:cxn modelId="{A393D8A8-7933-4DDB-B073-F07699238F57}" type="presOf" srcId="{46FEEFD5-841B-4462-8464-F274ED7D02D5}" destId="{79872D59-7E54-4F52-A04C-6574A7478F35}" srcOrd="0" destOrd="0" presId="urn:microsoft.com/office/officeart/2005/8/layout/hierarchy3"/>
    <dgm:cxn modelId="{69F04EE5-7B4C-49E7-86B6-CB5052725DAE}" srcId="{FE957122-05E5-4198-B191-2FD58339C14C}" destId="{E671B762-EE83-414A-B62A-0A70CECDEE1B}" srcOrd="1" destOrd="0" parTransId="{28399656-84FB-49CD-92B8-BD92012AEA7C}" sibTransId="{A6630BAB-ADC9-4969-BB10-C8EA7E159863}"/>
    <dgm:cxn modelId="{D728AD14-825A-400C-BB99-215CD40804F4}" type="presOf" srcId="{EE651650-8698-448D-B032-6F78F161AA57}" destId="{75E52EF7-CE35-4B96-931F-E9E628CF6B6C}" srcOrd="0" destOrd="0" presId="urn:microsoft.com/office/officeart/2005/8/layout/hierarchy3"/>
    <dgm:cxn modelId="{4A391A22-BD4F-43CC-99C2-0150BD278850}" type="presOf" srcId="{289E0418-0B53-4A18-A174-01BF98A2F835}" destId="{9B045C93-7601-486E-B06E-04EE8C1FC7A0}" srcOrd="0" destOrd="0" presId="urn:microsoft.com/office/officeart/2005/8/layout/hierarchy3"/>
    <dgm:cxn modelId="{5D1FB46F-F08D-4110-BA75-70427EC694A6}" type="presParOf" srcId="{F0CCAEA3-05CD-43D6-9CF9-E76931BC5D6A}" destId="{314F6A27-0BB4-4FE0-8FB1-6B6758AEC2A8}" srcOrd="0" destOrd="0" presId="urn:microsoft.com/office/officeart/2005/8/layout/hierarchy3"/>
    <dgm:cxn modelId="{8DD77CFC-2752-4697-B6B6-96DB5E135827}" type="presParOf" srcId="{314F6A27-0BB4-4FE0-8FB1-6B6758AEC2A8}" destId="{EB5963B2-6107-4383-9B90-DF03644E9467}" srcOrd="0" destOrd="0" presId="urn:microsoft.com/office/officeart/2005/8/layout/hierarchy3"/>
    <dgm:cxn modelId="{52DEA59F-D07B-48CB-8687-9AA251B73F37}" type="presParOf" srcId="{EB5963B2-6107-4383-9B90-DF03644E9467}" destId="{049BDABA-FEC7-4D1B-85F3-9ABE41A1BE9A}" srcOrd="0" destOrd="0" presId="urn:microsoft.com/office/officeart/2005/8/layout/hierarchy3"/>
    <dgm:cxn modelId="{92376C27-A6FD-4F75-B5C5-CE852FF331F7}" type="presParOf" srcId="{EB5963B2-6107-4383-9B90-DF03644E9467}" destId="{661E8324-4793-4654-8BC8-FA7942A6ABE9}" srcOrd="1" destOrd="0" presId="urn:microsoft.com/office/officeart/2005/8/layout/hierarchy3"/>
    <dgm:cxn modelId="{096D3D5A-A491-4B62-BC50-25F1D29C314D}" type="presParOf" srcId="{314F6A27-0BB4-4FE0-8FB1-6B6758AEC2A8}" destId="{EE8D25DE-15DC-4232-A812-65613121ADB5}" srcOrd="1" destOrd="0" presId="urn:microsoft.com/office/officeart/2005/8/layout/hierarchy3"/>
    <dgm:cxn modelId="{68BC7463-A2DB-4FFD-8978-8574038C60BC}" type="presParOf" srcId="{EE8D25DE-15DC-4232-A812-65613121ADB5}" destId="{7C9D45FE-D1D7-47FE-90C8-A33D07AD33D3}" srcOrd="0" destOrd="0" presId="urn:microsoft.com/office/officeart/2005/8/layout/hierarchy3"/>
    <dgm:cxn modelId="{862811DC-698B-471E-80FD-79D2FA749F03}" type="presParOf" srcId="{EE8D25DE-15DC-4232-A812-65613121ADB5}" destId="{3F18280A-3858-4C88-8BCD-E244FD04359F}" srcOrd="1" destOrd="0" presId="urn:microsoft.com/office/officeart/2005/8/layout/hierarchy3"/>
    <dgm:cxn modelId="{772C8467-3C33-4893-9AC1-A9F72C1C0F61}" type="presParOf" srcId="{EE8D25DE-15DC-4232-A812-65613121ADB5}" destId="{6ED37CB7-9AA3-45DF-923D-FE9B68E797F2}" srcOrd="2" destOrd="0" presId="urn:microsoft.com/office/officeart/2005/8/layout/hierarchy3"/>
    <dgm:cxn modelId="{A65DD24C-29D6-415A-87EE-499AD51D4B5A}" type="presParOf" srcId="{EE8D25DE-15DC-4232-A812-65613121ADB5}" destId="{9B045C93-7601-486E-B06E-04EE8C1FC7A0}" srcOrd="3" destOrd="0" presId="urn:microsoft.com/office/officeart/2005/8/layout/hierarchy3"/>
    <dgm:cxn modelId="{BDDEBECB-91E0-4B35-B439-68D272C38B59}" type="presParOf" srcId="{F0CCAEA3-05CD-43D6-9CF9-E76931BC5D6A}" destId="{128875A9-38DD-45D8-B759-D47D03D4BBF3}" srcOrd="1" destOrd="0" presId="urn:microsoft.com/office/officeart/2005/8/layout/hierarchy3"/>
    <dgm:cxn modelId="{09AC524B-91DC-4013-81DC-0A93BAB192E9}" type="presParOf" srcId="{128875A9-38DD-45D8-B759-D47D03D4BBF3}" destId="{608344D2-FD5B-4A1B-BFB1-FB5790A86ED5}" srcOrd="0" destOrd="0" presId="urn:microsoft.com/office/officeart/2005/8/layout/hierarchy3"/>
    <dgm:cxn modelId="{9C5FBEEF-8BA1-4D2E-97FA-6EF05FCE1A0F}" type="presParOf" srcId="{608344D2-FD5B-4A1B-BFB1-FB5790A86ED5}" destId="{FF323C32-C40B-43FF-9DFB-0EB10B6135D9}" srcOrd="0" destOrd="0" presId="urn:microsoft.com/office/officeart/2005/8/layout/hierarchy3"/>
    <dgm:cxn modelId="{A6F4F2B7-CBBC-41CD-8577-D528D92EDD1E}" type="presParOf" srcId="{608344D2-FD5B-4A1B-BFB1-FB5790A86ED5}" destId="{83700A44-3343-4031-9AEA-4E2D33273560}" srcOrd="1" destOrd="0" presId="urn:microsoft.com/office/officeart/2005/8/layout/hierarchy3"/>
    <dgm:cxn modelId="{F91D6434-AFC2-46B6-AD0B-0A34DAC30E48}" type="presParOf" srcId="{128875A9-38DD-45D8-B759-D47D03D4BBF3}" destId="{03366BBB-E7F5-4856-91D9-A70B46D59DE9}" srcOrd="1" destOrd="0" presId="urn:microsoft.com/office/officeart/2005/8/layout/hierarchy3"/>
    <dgm:cxn modelId="{1E00AD00-EFCA-40FD-95CD-32B950449A93}" type="presParOf" srcId="{03366BBB-E7F5-4856-91D9-A70B46D59DE9}" destId="{C9C7D9B1-6013-46EA-B129-320214F44DD1}" srcOrd="0" destOrd="0" presId="urn:microsoft.com/office/officeart/2005/8/layout/hierarchy3"/>
    <dgm:cxn modelId="{44843DBB-85BE-49C4-B329-DBB24EED4922}" type="presParOf" srcId="{03366BBB-E7F5-4856-91D9-A70B46D59DE9}" destId="{7BA93FC1-A3B0-4734-BFBA-071A74E601D5}" srcOrd="1" destOrd="0" presId="urn:microsoft.com/office/officeart/2005/8/layout/hierarchy3"/>
    <dgm:cxn modelId="{1AFD9EC0-A579-42B6-8AA9-1956110B562D}" type="presParOf" srcId="{03366BBB-E7F5-4856-91D9-A70B46D59DE9}" destId="{757235A3-8281-41EE-A477-AD39FFFAE65F}" srcOrd="2" destOrd="0" presId="urn:microsoft.com/office/officeart/2005/8/layout/hierarchy3"/>
    <dgm:cxn modelId="{72C06668-4282-4306-91BD-031C227107B9}" type="presParOf" srcId="{03366BBB-E7F5-4856-91D9-A70B46D59DE9}" destId="{E70470BE-6192-455C-9652-8542E15CA7C8}" srcOrd="3" destOrd="0" presId="urn:microsoft.com/office/officeart/2005/8/layout/hierarchy3"/>
    <dgm:cxn modelId="{64C96224-F183-49C7-9E32-B26AAC8DB014}" type="presParOf" srcId="{03366BBB-E7F5-4856-91D9-A70B46D59DE9}" destId="{79872D59-7E54-4F52-A04C-6574A7478F35}" srcOrd="4" destOrd="0" presId="urn:microsoft.com/office/officeart/2005/8/layout/hierarchy3"/>
    <dgm:cxn modelId="{97F7854A-3DAA-49C6-820A-64D5B1393EB1}" type="presParOf" srcId="{03366BBB-E7F5-4856-91D9-A70B46D59DE9}" destId="{EE18380A-F70F-46E5-99F5-B3B71F028464}" srcOrd="5" destOrd="0" presId="urn:microsoft.com/office/officeart/2005/8/layout/hierarchy3"/>
    <dgm:cxn modelId="{985AA6A7-5F94-4BF2-8A5F-51ED56D133BD}" type="presParOf" srcId="{03366BBB-E7F5-4856-91D9-A70B46D59DE9}" destId="{BB2A023A-16C0-4783-9256-F0B200628379}" srcOrd="6" destOrd="0" presId="urn:microsoft.com/office/officeart/2005/8/layout/hierarchy3"/>
    <dgm:cxn modelId="{D1BBF404-D50C-48D3-89A2-4DF077A782DF}" type="presParOf" srcId="{03366BBB-E7F5-4856-91D9-A70B46D59DE9}" destId="{0DADC282-C8EB-4EE2-A9B9-53A61A80B366}" srcOrd="7" destOrd="0" presId="urn:microsoft.com/office/officeart/2005/8/layout/hierarchy3"/>
    <dgm:cxn modelId="{00AA4ED0-629F-4286-B425-C7FA4417ED1F}" type="presParOf" srcId="{F0CCAEA3-05CD-43D6-9CF9-E76931BC5D6A}" destId="{24A0CB5D-82C4-401E-9167-6807970A6618}" srcOrd="2" destOrd="0" presId="urn:microsoft.com/office/officeart/2005/8/layout/hierarchy3"/>
    <dgm:cxn modelId="{32BD2F4B-F26A-45C9-B3B9-2A399AF3EADD}" type="presParOf" srcId="{24A0CB5D-82C4-401E-9167-6807970A6618}" destId="{B1769867-3D99-4A89-B14C-0B90D159CCAE}" srcOrd="0" destOrd="0" presId="urn:microsoft.com/office/officeart/2005/8/layout/hierarchy3"/>
    <dgm:cxn modelId="{4250DE65-0BE0-41C1-ADDD-6B2AE4D0BC31}" type="presParOf" srcId="{B1769867-3D99-4A89-B14C-0B90D159CCAE}" destId="{DE35FD7F-F611-4F72-B647-AF194B016C45}" srcOrd="0" destOrd="0" presId="urn:microsoft.com/office/officeart/2005/8/layout/hierarchy3"/>
    <dgm:cxn modelId="{A14C70D3-6FCC-4298-A4B8-E739643D6411}" type="presParOf" srcId="{B1769867-3D99-4A89-B14C-0B90D159CCAE}" destId="{23FAA00C-4989-4FBC-AB00-0A797C04B87C}" srcOrd="1" destOrd="0" presId="urn:microsoft.com/office/officeart/2005/8/layout/hierarchy3"/>
    <dgm:cxn modelId="{7B05A6B1-E3BC-4578-AF02-500235BB0773}" type="presParOf" srcId="{24A0CB5D-82C4-401E-9167-6807970A6618}" destId="{8B52D056-E3B6-45ED-81A2-8ADC6953C73A}" srcOrd="1" destOrd="0" presId="urn:microsoft.com/office/officeart/2005/8/layout/hierarchy3"/>
    <dgm:cxn modelId="{CD66E4F3-9EE7-48FB-8D30-11A84CA22752}" type="presParOf" srcId="{8B52D056-E3B6-45ED-81A2-8ADC6953C73A}" destId="{AC402ECA-0635-4A33-917C-3A0BCD5EF342}" srcOrd="0" destOrd="0" presId="urn:microsoft.com/office/officeart/2005/8/layout/hierarchy3"/>
    <dgm:cxn modelId="{7162A00C-26BC-4577-B791-826E93DB1D32}" type="presParOf" srcId="{8B52D056-E3B6-45ED-81A2-8ADC6953C73A}" destId="{75E52EF7-CE35-4B96-931F-E9E628CF6B6C}" srcOrd="1" destOrd="0" presId="urn:microsoft.com/office/officeart/2005/8/layout/hierarchy3"/>
    <dgm:cxn modelId="{4E732731-E3B1-4875-928D-7B9F20CD4FAF}" type="presParOf" srcId="{8B52D056-E3B6-45ED-81A2-8ADC6953C73A}" destId="{85326E32-3CA5-4CC5-9B50-FE6AB2CAD96F}" srcOrd="2" destOrd="0" presId="urn:microsoft.com/office/officeart/2005/8/layout/hierarchy3"/>
    <dgm:cxn modelId="{C7CAA8A4-5279-4C14-9005-375663B25474}" type="presParOf" srcId="{8B52D056-E3B6-45ED-81A2-8ADC6953C73A}" destId="{3AFCDB68-C0D1-46E6-9F40-A941EF1853BA}" srcOrd="3" destOrd="0" presId="urn:microsoft.com/office/officeart/2005/8/layout/hierarchy3"/>
    <dgm:cxn modelId="{CFA4EBB6-3B5E-4B8B-AA87-F4F22465C205}" type="presParOf" srcId="{8B52D056-E3B6-45ED-81A2-8ADC6953C73A}" destId="{BD24FDFB-3F15-40F2-83B0-565FA6D34F52}" srcOrd="4" destOrd="0" presId="urn:microsoft.com/office/officeart/2005/8/layout/hierarchy3"/>
    <dgm:cxn modelId="{6863D83C-B8E7-4924-9ECF-81798190B117}" type="presParOf" srcId="{8B52D056-E3B6-45ED-81A2-8ADC6953C73A}" destId="{6411DF09-698D-499F-A18E-94FE552417C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584539-0BAC-468B-B1BE-9E01F1CCDDC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DF8E5E-DE69-4D50-802A-7E8CCD5B212D}">
      <dgm:prSet phldrT="[Текст]" custT="1"/>
      <dgm:spPr/>
      <dgm:t>
        <a:bodyPr/>
        <a:lstStyle/>
        <a:p>
          <a:r>
            <a:rPr lang="ru-RU" sz="2000" dirty="0" smtClean="0"/>
            <a:t>Универсальные СИ</a:t>
          </a:r>
          <a:endParaRPr lang="ru-RU" sz="2000" dirty="0"/>
        </a:p>
      </dgm:t>
    </dgm:pt>
    <dgm:pt modelId="{AAED469B-5261-490A-9A3B-D6DE12B85B62}" type="parTrans" cxnId="{11D11DBD-2B4F-4282-B86A-588F696B73AA}">
      <dgm:prSet/>
      <dgm:spPr/>
      <dgm:t>
        <a:bodyPr/>
        <a:lstStyle/>
        <a:p>
          <a:endParaRPr lang="ru-RU"/>
        </a:p>
      </dgm:t>
    </dgm:pt>
    <dgm:pt modelId="{981E0BAE-2194-4DEC-955B-F543F115BDFC}" type="sibTrans" cxnId="{11D11DBD-2B4F-4282-B86A-588F696B73AA}">
      <dgm:prSet/>
      <dgm:spPr/>
      <dgm:t>
        <a:bodyPr/>
        <a:lstStyle/>
        <a:p>
          <a:endParaRPr lang="ru-RU"/>
        </a:p>
      </dgm:t>
    </dgm:pt>
    <dgm:pt modelId="{0DF9821A-C269-465C-AB72-F1CCB188D1CC}">
      <dgm:prSet custT="1"/>
      <dgm:spPr/>
      <dgm:t>
        <a:bodyPr vert="vert270"/>
        <a:lstStyle/>
        <a:p>
          <a:r>
            <a:rPr lang="ru-RU" sz="3200" b="0" i="0" dirty="0" smtClean="0"/>
            <a:t>рычажно-механические</a:t>
          </a:r>
          <a:endParaRPr lang="ru-RU" sz="3200" b="0" i="0" dirty="0"/>
        </a:p>
      </dgm:t>
    </dgm:pt>
    <dgm:pt modelId="{70E5D1DB-289B-432E-80F2-7AA91D81443F}" type="parTrans" cxnId="{460C91A5-980B-4936-A036-777DC1EE78B4}">
      <dgm:prSet/>
      <dgm:spPr/>
      <dgm:t>
        <a:bodyPr/>
        <a:lstStyle/>
        <a:p>
          <a:endParaRPr lang="ru-RU"/>
        </a:p>
      </dgm:t>
    </dgm:pt>
    <dgm:pt modelId="{F93FAED5-F73E-4646-8D5D-1F3A32B045F6}" type="sibTrans" cxnId="{460C91A5-980B-4936-A036-777DC1EE78B4}">
      <dgm:prSet/>
      <dgm:spPr/>
      <dgm:t>
        <a:bodyPr/>
        <a:lstStyle/>
        <a:p>
          <a:endParaRPr lang="ru-RU"/>
        </a:p>
      </dgm:t>
    </dgm:pt>
    <dgm:pt modelId="{F491F670-A853-41B8-875E-D9FF47393ECD}">
      <dgm:prSet custT="1"/>
      <dgm:spPr/>
      <dgm:t>
        <a:bodyPr vert="vert270"/>
        <a:lstStyle/>
        <a:p>
          <a:r>
            <a:rPr lang="ru-RU" sz="3200" b="0" i="0" dirty="0" smtClean="0"/>
            <a:t>оптические </a:t>
          </a:r>
          <a:endParaRPr lang="ru-RU" sz="3200" b="0" i="0" dirty="0"/>
        </a:p>
      </dgm:t>
    </dgm:pt>
    <dgm:pt modelId="{6C1A8A88-EED5-425F-9BCA-048FD5ABEAF9}" type="parTrans" cxnId="{C2569047-40C8-4219-804B-96635C504995}">
      <dgm:prSet/>
      <dgm:spPr/>
      <dgm:t>
        <a:bodyPr/>
        <a:lstStyle/>
        <a:p>
          <a:endParaRPr lang="ru-RU"/>
        </a:p>
      </dgm:t>
    </dgm:pt>
    <dgm:pt modelId="{111F16DF-88E3-4634-91D0-601F7477B6D4}" type="sibTrans" cxnId="{C2569047-40C8-4219-804B-96635C504995}">
      <dgm:prSet/>
      <dgm:spPr/>
      <dgm:t>
        <a:bodyPr/>
        <a:lstStyle/>
        <a:p>
          <a:endParaRPr lang="ru-RU"/>
        </a:p>
      </dgm:t>
    </dgm:pt>
    <dgm:pt modelId="{A907744B-6498-4DC8-ABDD-9DB0BC6DFC8B}">
      <dgm:prSet custT="1"/>
      <dgm:spPr/>
      <dgm:t>
        <a:bodyPr vert="vert270"/>
        <a:lstStyle/>
        <a:p>
          <a:r>
            <a:rPr lang="ru-RU" sz="3200" b="0" i="0" dirty="0" smtClean="0"/>
            <a:t>оптико-механические</a:t>
          </a:r>
          <a:endParaRPr lang="ru-RU" sz="800" b="0" i="0" dirty="0"/>
        </a:p>
      </dgm:t>
    </dgm:pt>
    <dgm:pt modelId="{DDE9D3F8-D19F-4888-9C0C-0A18AE816B34}" type="parTrans" cxnId="{265F9EA5-E8EC-4EC7-9A62-26D11EB5ED18}">
      <dgm:prSet/>
      <dgm:spPr/>
      <dgm:t>
        <a:bodyPr/>
        <a:lstStyle/>
        <a:p>
          <a:endParaRPr lang="ru-RU"/>
        </a:p>
      </dgm:t>
    </dgm:pt>
    <dgm:pt modelId="{075F2AA4-576F-46C9-81E1-19F48221D3DD}" type="sibTrans" cxnId="{265F9EA5-E8EC-4EC7-9A62-26D11EB5ED18}">
      <dgm:prSet/>
      <dgm:spPr/>
      <dgm:t>
        <a:bodyPr/>
        <a:lstStyle/>
        <a:p>
          <a:endParaRPr lang="ru-RU"/>
        </a:p>
      </dgm:t>
    </dgm:pt>
    <dgm:pt modelId="{9BBC5152-2E89-4AAB-81ED-F3762E82FEC1}">
      <dgm:prSet custT="1"/>
      <dgm:spPr/>
      <dgm:t>
        <a:bodyPr vert="vert270"/>
        <a:lstStyle/>
        <a:p>
          <a:r>
            <a:rPr lang="ru-RU" sz="4000" b="0" i="0" dirty="0" smtClean="0"/>
            <a:t>пневматические</a:t>
          </a:r>
          <a:r>
            <a:rPr lang="ru-RU" sz="1000" b="0" i="0" dirty="0" smtClean="0"/>
            <a:t>;</a:t>
          </a:r>
          <a:endParaRPr lang="ru-RU" sz="1000" b="0" i="0" dirty="0"/>
        </a:p>
      </dgm:t>
    </dgm:pt>
    <dgm:pt modelId="{4201536A-2BA9-491F-8A9B-486AB739D492}" type="parTrans" cxnId="{8BC5088B-23D8-4C5B-B02E-E595A0613D0F}">
      <dgm:prSet/>
      <dgm:spPr/>
      <dgm:t>
        <a:bodyPr/>
        <a:lstStyle/>
        <a:p>
          <a:endParaRPr lang="ru-RU"/>
        </a:p>
      </dgm:t>
    </dgm:pt>
    <dgm:pt modelId="{D738FEBA-EB11-43E9-89A1-11F65C62CE3D}" type="sibTrans" cxnId="{8BC5088B-23D8-4C5B-B02E-E595A0613D0F}">
      <dgm:prSet/>
      <dgm:spPr/>
      <dgm:t>
        <a:bodyPr/>
        <a:lstStyle/>
        <a:p>
          <a:endParaRPr lang="ru-RU"/>
        </a:p>
      </dgm:t>
    </dgm:pt>
    <dgm:pt modelId="{20319F76-8C98-4184-9B36-F83B1DD842C8}">
      <dgm:prSet custT="1"/>
      <dgm:spPr/>
      <dgm:t>
        <a:bodyPr vert="vert270"/>
        <a:lstStyle/>
        <a:p>
          <a:r>
            <a:rPr lang="ru-RU" sz="3600" b="0" i="0" dirty="0" smtClean="0"/>
            <a:t>электроинструмент</a:t>
          </a:r>
          <a:r>
            <a:rPr lang="ru-RU" sz="4400" b="0" i="0" dirty="0" smtClean="0"/>
            <a:t>.</a:t>
          </a:r>
          <a:endParaRPr lang="ru-RU" sz="4400" b="0" i="0" dirty="0"/>
        </a:p>
      </dgm:t>
    </dgm:pt>
    <dgm:pt modelId="{19E45376-A3BF-49BE-A77C-CE1BDC4FBFC4}" type="parTrans" cxnId="{FA7368C0-82F4-4C75-B74E-3C8AFF492E90}">
      <dgm:prSet/>
      <dgm:spPr/>
      <dgm:t>
        <a:bodyPr/>
        <a:lstStyle/>
        <a:p>
          <a:endParaRPr lang="ru-RU"/>
        </a:p>
      </dgm:t>
    </dgm:pt>
    <dgm:pt modelId="{71ABC0F6-3C69-49FF-9E5B-8FA64989D225}" type="sibTrans" cxnId="{FA7368C0-82F4-4C75-B74E-3C8AFF492E90}">
      <dgm:prSet/>
      <dgm:spPr/>
      <dgm:t>
        <a:bodyPr/>
        <a:lstStyle/>
        <a:p>
          <a:endParaRPr lang="ru-RU"/>
        </a:p>
      </dgm:t>
    </dgm:pt>
    <dgm:pt modelId="{E1E7B991-1F77-45AA-8373-E3D9A2422564}">
      <dgm:prSet custT="1"/>
      <dgm:spPr/>
      <dgm:t>
        <a:bodyPr vert="vert270"/>
        <a:lstStyle/>
        <a:p>
          <a:r>
            <a:rPr lang="ru-RU" sz="2800" b="0" i="0" dirty="0" smtClean="0">
              <a:solidFill>
                <a:srgbClr val="FF0000"/>
              </a:solidFill>
            </a:rPr>
            <a:t>Механический : штриховой инструмент с нониусом </a:t>
          </a:r>
          <a:endParaRPr lang="ru-RU" sz="2800" b="0" i="0" dirty="0">
            <a:solidFill>
              <a:srgbClr val="FF0000"/>
            </a:solidFill>
          </a:endParaRPr>
        </a:p>
      </dgm:t>
    </dgm:pt>
    <dgm:pt modelId="{53209613-693B-4164-8D55-FE7B3FBB052D}" type="parTrans" cxnId="{6747A29D-19B3-441F-A7A4-1210B41E2FA2}">
      <dgm:prSet/>
      <dgm:spPr/>
      <dgm:t>
        <a:bodyPr/>
        <a:lstStyle/>
        <a:p>
          <a:endParaRPr lang="ru-RU"/>
        </a:p>
      </dgm:t>
    </dgm:pt>
    <dgm:pt modelId="{58379F2C-96A6-46D9-9E0E-6562754BF6E5}" type="sibTrans" cxnId="{6747A29D-19B3-441F-A7A4-1210B41E2FA2}">
      <dgm:prSet/>
      <dgm:spPr/>
      <dgm:t>
        <a:bodyPr/>
        <a:lstStyle/>
        <a:p>
          <a:endParaRPr lang="ru-RU"/>
        </a:p>
      </dgm:t>
    </dgm:pt>
    <dgm:pt modelId="{91251986-E7BE-4A85-AFE9-54DB4072E85F}" type="pres">
      <dgm:prSet presAssocID="{B9584539-0BAC-468B-B1BE-9E01F1CCDD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164C195-D03A-4F24-A00C-F24AD6311C42}" type="pres">
      <dgm:prSet presAssocID="{E5DF8E5E-DE69-4D50-802A-7E8CCD5B212D}" presName="hierRoot1" presStyleCnt="0">
        <dgm:presLayoutVars>
          <dgm:hierBranch val="init"/>
        </dgm:presLayoutVars>
      </dgm:prSet>
      <dgm:spPr/>
    </dgm:pt>
    <dgm:pt modelId="{14861C9C-E7CF-4AD9-A036-9CB9183A8332}" type="pres">
      <dgm:prSet presAssocID="{E5DF8E5E-DE69-4D50-802A-7E8CCD5B212D}" presName="rootComposite1" presStyleCnt="0"/>
      <dgm:spPr/>
    </dgm:pt>
    <dgm:pt modelId="{6594D7A1-3D8A-4DC1-B174-156C9C068D6C}" type="pres">
      <dgm:prSet presAssocID="{E5DF8E5E-DE69-4D50-802A-7E8CCD5B212D}" presName="rootText1" presStyleLbl="node0" presStyleIdx="0" presStyleCnt="1" custScaleX="349276" custScaleY="107510" custLinFactY="-27978" custLinFactNeighborX="510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FD3BDD-C19D-475D-AAD7-236FC256C0B4}" type="pres">
      <dgm:prSet presAssocID="{E5DF8E5E-DE69-4D50-802A-7E8CCD5B212D}" presName="rootConnector1" presStyleLbl="node1" presStyleIdx="0" presStyleCnt="0"/>
      <dgm:spPr/>
    </dgm:pt>
    <dgm:pt modelId="{C064E1F4-EF7C-4CA4-8801-3DCD73397B44}" type="pres">
      <dgm:prSet presAssocID="{E5DF8E5E-DE69-4D50-802A-7E8CCD5B212D}" presName="hierChild2" presStyleCnt="0"/>
      <dgm:spPr/>
    </dgm:pt>
    <dgm:pt modelId="{583B091D-43A9-4F44-844E-22BA992F4644}" type="pres">
      <dgm:prSet presAssocID="{53209613-693B-4164-8D55-FE7B3FBB052D}" presName="Name37" presStyleLbl="parChTrans1D2" presStyleIdx="0" presStyleCnt="6"/>
      <dgm:spPr/>
    </dgm:pt>
    <dgm:pt modelId="{4A7E1FB8-8E5E-426E-AD5E-6ACDC4DBE712}" type="pres">
      <dgm:prSet presAssocID="{E1E7B991-1F77-45AA-8373-E3D9A2422564}" presName="hierRoot2" presStyleCnt="0">
        <dgm:presLayoutVars>
          <dgm:hierBranch val="init"/>
        </dgm:presLayoutVars>
      </dgm:prSet>
      <dgm:spPr/>
    </dgm:pt>
    <dgm:pt modelId="{401C2836-C9DF-4324-B957-57E86DD8E75F}" type="pres">
      <dgm:prSet presAssocID="{E1E7B991-1F77-45AA-8373-E3D9A2422564}" presName="rootComposite" presStyleCnt="0"/>
      <dgm:spPr/>
    </dgm:pt>
    <dgm:pt modelId="{AA573ACA-7146-4568-80C7-6AFE75126972}" type="pres">
      <dgm:prSet presAssocID="{E1E7B991-1F77-45AA-8373-E3D9A2422564}" presName="rootText" presStyleLbl="node2" presStyleIdx="0" presStyleCnt="6" custScaleX="154009" custScaleY="14695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303B94-0975-46E0-8975-5DC9946E1180}" type="pres">
      <dgm:prSet presAssocID="{E1E7B991-1F77-45AA-8373-E3D9A2422564}" presName="rootConnector" presStyleLbl="node2" presStyleIdx="0" presStyleCnt="6"/>
      <dgm:spPr/>
      <dgm:t>
        <a:bodyPr/>
        <a:lstStyle/>
        <a:p>
          <a:endParaRPr lang="ru-RU"/>
        </a:p>
      </dgm:t>
    </dgm:pt>
    <dgm:pt modelId="{1B1B3AD0-57C6-4902-9B92-AA7A9944698D}" type="pres">
      <dgm:prSet presAssocID="{E1E7B991-1F77-45AA-8373-E3D9A2422564}" presName="hierChild4" presStyleCnt="0"/>
      <dgm:spPr/>
    </dgm:pt>
    <dgm:pt modelId="{83D0C614-0674-4DCC-8D27-1C5B69AC970B}" type="pres">
      <dgm:prSet presAssocID="{E1E7B991-1F77-45AA-8373-E3D9A2422564}" presName="hierChild5" presStyleCnt="0"/>
      <dgm:spPr/>
    </dgm:pt>
    <dgm:pt modelId="{E3F7FC6C-308E-4993-A3AA-3E319907047D}" type="pres">
      <dgm:prSet presAssocID="{70E5D1DB-289B-432E-80F2-7AA91D81443F}" presName="Name37" presStyleLbl="parChTrans1D2" presStyleIdx="1" presStyleCnt="6"/>
      <dgm:spPr/>
    </dgm:pt>
    <dgm:pt modelId="{1EBE5AE1-13C5-4B7A-89D7-7E546B55F2B3}" type="pres">
      <dgm:prSet presAssocID="{0DF9821A-C269-465C-AB72-F1CCB188D1CC}" presName="hierRoot2" presStyleCnt="0">
        <dgm:presLayoutVars>
          <dgm:hierBranch val="init"/>
        </dgm:presLayoutVars>
      </dgm:prSet>
      <dgm:spPr/>
    </dgm:pt>
    <dgm:pt modelId="{4F086373-0033-4A79-A6C0-8A44042AC526}" type="pres">
      <dgm:prSet presAssocID="{0DF9821A-C269-465C-AB72-F1CCB188D1CC}" presName="rootComposite" presStyleCnt="0"/>
      <dgm:spPr/>
    </dgm:pt>
    <dgm:pt modelId="{30359671-8ECE-4FB9-B7A5-D96162C619D5}" type="pres">
      <dgm:prSet presAssocID="{0DF9821A-C269-465C-AB72-F1CCB188D1CC}" presName="rootText" presStyleLbl="node2" presStyleIdx="1" presStyleCnt="6" custScaleX="138276" custScaleY="1463602" custLinFactNeighborX="-3324" custLinFactNeighborY="-6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CE4F11-B0C4-448D-A954-A26F340DD2D7}" type="pres">
      <dgm:prSet presAssocID="{0DF9821A-C269-465C-AB72-F1CCB188D1CC}" presName="rootConnector" presStyleLbl="node2" presStyleIdx="1" presStyleCnt="6"/>
      <dgm:spPr/>
      <dgm:t>
        <a:bodyPr/>
        <a:lstStyle/>
        <a:p>
          <a:endParaRPr lang="ru-RU"/>
        </a:p>
      </dgm:t>
    </dgm:pt>
    <dgm:pt modelId="{9304AD5D-89C2-44AF-B589-95A6AB6142AA}" type="pres">
      <dgm:prSet presAssocID="{0DF9821A-C269-465C-AB72-F1CCB188D1CC}" presName="hierChild4" presStyleCnt="0"/>
      <dgm:spPr/>
    </dgm:pt>
    <dgm:pt modelId="{01DC0B8F-56AC-4515-BC80-8C63527C4697}" type="pres">
      <dgm:prSet presAssocID="{0DF9821A-C269-465C-AB72-F1CCB188D1CC}" presName="hierChild5" presStyleCnt="0"/>
      <dgm:spPr/>
    </dgm:pt>
    <dgm:pt modelId="{835CBFE9-8F29-46C8-996F-BD5E67A9B51B}" type="pres">
      <dgm:prSet presAssocID="{6C1A8A88-EED5-425F-9BCA-048FD5ABEAF9}" presName="Name37" presStyleLbl="parChTrans1D2" presStyleIdx="2" presStyleCnt="6"/>
      <dgm:spPr/>
    </dgm:pt>
    <dgm:pt modelId="{234B28EB-AB26-4994-B27E-D1239F56A043}" type="pres">
      <dgm:prSet presAssocID="{F491F670-A853-41B8-875E-D9FF47393ECD}" presName="hierRoot2" presStyleCnt="0">
        <dgm:presLayoutVars>
          <dgm:hierBranch val="init"/>
        </dgm:presLayoutVars>
      </dgm:prSet>
      <dgm:spPr/>
    </dgm:pt>
    <dgm:pt modelId="{AE608043-5044-400C-8B3E-8D4606430F5E}" type="pres">
      <dgm:prSet presAssocID="{F491F670-A853-41B8-875E-D9FF47393ECD}" presName="rootComposite" presStyleCnt="0"/>
      <dgm:spPr/>
    </dgm:pt>
    <dgm:pt modelId="{53735E3B-E6E9-45DF-BD28-8C7B606281E4}" type="pres">
      <dgm:prSet presAssocID="{F491F670-A853-41B8-875E-D9FF47393ECD}" presName="rootText" presStyleLbl="node2" presStyleIdx="2" presStyleCnt="6" custScaleY="1459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15EC6B-98F5-4268-909A-B87F81576D6C}" type="pres">
      <dgm:prSet presAssocID="{F491F670-A853-41B8-875E-D9FF47393ECD}" presName="rootConnector" presStyleLbl="node2" presStyleIdx="2" presStyleCnt="6"/>
      <dgm:spPr/>
      <dgm:t>
        <a:bodyPr/>
        <a:lstStyle/>
        <a:p>
          <a:endParaRPr lang="ru-RU"/>
        </a:p>
      </dgm:t>
    </dgm:pt>
    <dgm:pt modelId="{AEC1606D-E775-4A34-94D4-3A9667AC8DEB}" type="pres">
      <dgm:prSet presAssocID="{F491F670-A853-41B8-875E-D9FF47393ECD}" presName="hierChild4" presStyleCnt="0"/>
      <dgm:spPr/>
    </dgm:pt>
    <dgm:pt modelId="{593B1C01-F15D-4E93-8881-83264AF75263}" type="pres">
      <dgm:prSet presAssocID="{F491F670-A853-41B8-875E-D9FF47393ECD}" presName="hierChild5" presStyleCnt="0"/>
      <dgm:spPr/>
    </dgm:pt>
    <dgm:pt modelId="{9C0FFF0B-50F8-426E-BBC6-6DCCE2AF8BCA}" type="pres">
      <dgm:prSet presAssocID="{DDE9D3F8-D19F-4888-9C0C-0A18AE816B34}" presName="Name37" presStyleLbl="parChTrans1D2" presStyleIdx="3" presStyleCnt="6"/>
      <dgm:spPr/>
    </dgm:pt>
    <dgm:pt modelId="{267EAEEA-E5DC-4AD3-A7E3-B8CAF7073E01}" type="pres">
      <dgm:prSet presAssocID="{A907744B-6498-4DC8-ABDD-9DB0BC6DFC8B}" presName="hierRoot2" presStyleCnt="0">
        <dgm:presLayoutVars>
          <dgm:hierBranch val="init"/>
        </dgm:presLayoutVars>
      </dgm:prSet>
      <dgm:spPr/>
    </dgm:pt>
    <dgm:pt modelId="{FBF60D4D-5F57-4966-B785-EA0B8C8D3DDE}" type="pres">
      <dgm:prSet presAssocID="{A907744B-6498-4DC8-ABDD-9DB0BC6DFC8B}" presName="rootComposite" presStyleCnt="0"/>
      <dgm:spPr/>
    </dgm:pt>
    <dgm:pt modelId="{A62D8CE5-F95F-453D-9CD1-90D1CDF2E85B}" type="pres">
      <dgm:prSet presAssocID="{A907744B-6498-4DC8-ABDD-9DB0BC6DFC8B}" presName="rootText" presStyleLbl="node2" presStyleIdx="3" presStyleCnt="6" custScaleY="1468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45D87F-20BE-4528-A68D-E73622534A6C}" type="pres">
      <dgm:prSet presAssocID="{A907744B-6498-4DC8-ABDD-9DB0BC6DFC8B}" presName="rootConnector" presStyleLbl="node2" presStyleIdx="3" presStyleCnt="6"/>
      <dgm:spPr/>
      <dgm:t>
        <a:bodyPr/>
        <a:lstStyle/>
        <a:p>
          <a:endParaRPr lang="ru-RU"/>
        </a:p>
      </dgm:t>
    </dgm:pt>
    <dgm:pt modelId="{04ACD1B7-AB24-4B8A-84B3-05EDF193C1C1}" type="pres">
      <dgm:prSet presAssocID="{A907744B-6498-4DC8-ABDD-9DB0BC6DFC8B}" presName="hierChild4" presStyleCnt="0"/>
      <dgm:spPr/>
    </dgm:pt>
    <dgm:pt modelId="{5901757F-6A85-4EF9-A68F-950F74E2C19C}" type="pres">
      <dgm:prSet presAssocID="{A907744B-6498-4DC8-ABDD-9DB0BC6DFC8B}" presName="hierChild5" presStyleCnt="0"/>
      <dgm:spPr/>
    </dgm:pt>
    <dgm:pt modelId="{66B2A9F2-0B31-48EC-BF62-F3C64DAC2CD5}" type="pres">
      <dgm:prSet presAssocID="{4201536A-2BA9-491F-8A9B-486AB739D492}" presName="Name37" presStyleLbl="parChTrans1D2" presStyleIdx="4" presStyleCnt="6"/>
      <dgm:spPr/>
    </dgm:pt>
    <dgm:pt modelId="{17DFDA16-7F38-4FAA-8C76-FB15E700A5B0}" type="pres">
      <dgm:prSet presAssocID="{9BBC5152-2E89-4AAB-81ED-F3762E82FEC1}" presName="hierRoot2" presStyleCnt="0">
        <dgm:presLayoutVars>
          <dgm:hierBranch val="init"/>
        </dgm:presLayoutVars>
      </dgm:prSet>
      <dgm:spPr/>
    </dgm:pt>
    <dgm:pt modelId="{8F558601-EBC1-4592-8CAF-C790641BCC2A}" type="pres">
      <dgm:prSet presAssocID="{9BBC5152-2E89-4AAB-81ED-F3762E82FEC1}" presName="rootComposite" presStyleCnt="0"/>
      <dgm:spPr/>
    </dgm:pt>
    <dgm:pt modelId="{2C599C29-0464-4340-A675-90B24656A013}" type="pres">
      <dgm:prSet presAssocID="{9BBC5152-2E89-4AAB-81ED-F3762E82FEC1}" presName="rootText" presStyleLbl="node2" presStyleIdx="4" presStyleCnt="6" custScaleY="1469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376E5D-5EE8-4A6E-8B23-DEC8F573881F}" type="pres">
      <dgm:prSet presAssocID="{9BBC5152-2E89-4AAB-81ED-F3762E82FEC1}" presName="rootConnector" presStyleLbl="node2" presStyleIdx="4" presStyleCnt="6"/>
      <dgm:spPr/>
      <dgm:t>
        <a:bodyPr/>
        <a:lstStyle/>
        <a:p>
          <a:endParaRPr lang="ru-RU"/>
        </a:p>
      </dgm:t>
    </dgm:pt>
    <dgm:pt modelId="{600BDF79-39EB-4710-B883-F9A543030446}" type="pres">
      <dgm:prSet presAssocID="{9BBC5152-2E89-4AAB-81ED-F3762E82FEC1}" presName="hierChild4" presStyleCnt="0"/>
      <dgm:spPr/>
    </dgm:pt>
    <dgm:pt modelId="{7AD4481E-94D4-4B48-B51C-820A32914E80}" type="pres">
      <dgm:prSet presAssocID="{9BBC5152-2E89-4AAB-81ED-F3762E82FEC1}" presName="hierChild5" presStyleCnt="0"/>
      <dgm:spPr/>
    </dgm:pt>
    <dgm:pt modelId="{25051105-9EB7-4D75-8AE2-60164A105917}" type="pres">
      <dgm:prSet presAssocID="{19E45376-A3BF-49BE-A77C-CE1BDC4FBFC4}" presName="Name37" presStyleLbl="parChTrans1D2" presStyleIdx="5" presStyleCnt="6"/>
      <dgm:spPr/>
    </dgm:pt>
    <dgm:pt modelId="{0E8D7F6D-C401-4E22-A41B-B963C3B544F4}" type="pres">
      <dgm:prSet presAssocID="{20319F76-8C98-4184-9B36-F83B1DD842C8}" presName="hierRoot2" presStyleCnt="0">
        <dgm:presLayoutVars>
          <dgm:hierBranch val="init"/>
        </dgm:presLayoutVars>
      </dgm:prSet>
      <dgm:spPr/>
    </dgm:pt>
    <dgm:pt modelId="{EF4B00E7-8C40-493D-9AC6-BCC6E1E38655}" type="pres">
      <dgm:prSet presAssocID="{20319F76-8C98-4184-9B36-F83B1DD842C8}" presName="rootComposite" presStyleCnt="0"/>
      <dgm:spPr/>
    </dgm:pt>
    <dgm:pt modelId="{77DCDA72-2759-4FC6-9FEE-4C9E6DF87383}" type="pres">
      <dgm:prSet presAssocID="{20319F76-8C98-4184-9B36-F83B1DD842C8}" presName="rootText" presStyleLbl="node2" presStyleIdx="5" presStyleCnt="6" custScaleY="14789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31371A-D271-41CF-ACEB-3801D67F8E11}" type="pres">
      <dgm:prSet presAssocID="{20319F76-8C98-4184-9B36-F83B1DD842C8}" presName="rootConnector" presStyleLbl="node2" presStyleIdx="5" presStyleCnt="6"/>
      <dgm:spPr/>
      <dgm:t>
        <a:bodyPr/>
        <a:lstStyle/>
        <a:p>
          <a:endParaRPr lang="ru-RU"/>
        </a:p>
      </dgm:t>
    </dgm:pt>
    <dgm:pt modelId="{CA9A5D6B-1C2F-4C68-96D4-3F58626F80FD}" type="pres">
      <dgm:prSet presAssocID="{20319F76-8C98-4184-9B36-F83B1DD842C8}" presName="hierChild4" presStyleCnt="0"/>
      <dgm:spPr/>
    </dgm:pt>
    <dgm:pt modelId="{4711181E-A708-4CFF-9F1F-6D37543884F7}" type="pres">
      <dgm:prSet presAssocID="{20319F76-8C98-4184-9B36-F83B1DD842C8}" presName="hierChild5" presStyleCnt="0"/>
      <dgm:spPr/>
    </dgm:pt>
    <dgm:pt modelId="{ECD9CC60-5EE0-4069-BA96-9300F3792681}" type="pres">
      <dgm:prSet presAssocID="{E5DF8E5E-DE69-4D50-802A-7E8CCD5B212D}" presName="hierChild3" presStyleCnt="0"/>
      <dgm:spPr/>
    </dgm:pt>
  </dgm:ptLst>
  <dgm:cxnLst>
    <dgm:cxn modelId="{12A05EE0-2770-4A1C-8569-F513D6D940CB}" type="presOf" srcId="{9BBC5152-2E89-4AAB-81ED-F3762E82FEC1}" destId="{EB376E5D-5EE8-4A6E-8B23-DEC8F573881F}" srcOrd="1" destOrd="0" presId="urn:microsoft.com/office/officeart/2005/8/layout/orgChart1"/>
    <dgm:cxn modelId="{265F9EA5-E8EC-4EC7-9A62-26D11EB5ED18}" srcId="{E5DF8E5E-DE69-4D50-802A-7E8CCD5B212D}" destId="{A907744B-6498-4DC8-ABDD-9DB0BC6DFC8B}" srcOrd="3" destOrd="0" parTransId="{DDE9D3F8-D19F-4888-9C0C-0A18AE816B34}" sibTransId="{075F2AA4-576F-46C9-81E1-19F48221D3DD}"/>
    <dgm:cxn modelId="{18056BBF-EF02-4309-9175-B82BF99EB290}" type="presOf" srcId="{70E5D1DB-289B-432E-80F2-7AA91D81443F}" destId="{E3F7FC6C-308E-4993-A3AA-3E319907047D}" srcOrd="0" destOrd="0" presId="urn:microsoft.com/office/officeart/2005/8/layout/orgChart1"/>
    <dgm:cxn modelId="{9979CDB3-8670-47F9-842A-771F4A7E0BA2}" type="presOf" srcId="{DDE9D3F8-D19F-4888-9C0C-0A18AE816B34}" destId="{9C0FFF0B-50F8-426E-BBC6-6DCCE2AF8BCA}" srcOrd="0" destOrd="0" presId="urn:microsoft.com/office/officeart/2005/8/layout/orgChart1"/>
    <dgm:cxn modelId="{2CF3B4EF-8C6E-4267-95E2-C33B7D37FBFE}" type="presOf" srcId="{E1E7B991-1F77-45AA-8373-E3D9A2422564}" destId="{AA573ACA-7146-4568-80C7-6AFE75126972}" srcOrd="0" destOrd="0" presId="urn:microsoft.com/office/officeart/2005/8/layout/orgChart1"/>
    <dgm:cxn modelId="{C47DCADD-8F63-404F-AFCE-381E407AB8CF}" type="presOf" srcId="{9BBC5152-2E89-4AAB-81ED-F3762E82FEC1}" destId="{2C599C29-0464-4340-A675-90B24656A013}" srcOrd="0" destOrd="0" presId="urn:microsoft.com/office/officeart/2005/8/layout/orgChart1"/>
    <dgm:cxn modelId="{5074A1DB-E85C-4736-99A6-5515BDBE09C9}" type="presOf" srcId="{A907744B-6498-4DC8-ABDD-9DB0BC6DFC8B}" destId="{A62D8CE5-F95F-453D-9CD1-90D1CDF2E85B}" srcOrd="0" destOrd="0" presId="urn:microsoft.com/office/officeart/2005/8/layout/orgChart1"/>
    <dgm:cxn modelId="{D33D0EB9-1F8C-4149-91A1-7CC55495A6A5}" type="presOf" srcId="{B9584539-0BAC-468B-B1BE-9E01F1CCDDCD}" destId="{91251986-E7BE-4A85-AFE9-54DB4072E85F}" srcOrd="0" destOrd="0" presId="urn:microsoft.com/office/officeart/2005/8/layout/orgChart1"/>
    <dgm:cxn modelId="{11214A71-DE45-4864-944C-EF0297156968}" type="presOf" srcId="{0DF9821A-C269-465C-AB72-F1CCB188D1CC}" destId="{77CE4F11-B0C4-448D-A954-A26F340DD2D7}" srcOrd="1" destOrd="0" presId="urn:microsoft.com/office/officeart/2005/8/layout/orgChart1"/>
    <dgm:cxn modelId="{F874F54F-7F19-4BB5-988F-BD3B049A5229}" type="presOf" srcId="{E1E7B991-1F77-45AA-8373-E3D9A2422564}" destId="{18303B94-0975-46E0-8975-5DC9946E1180}" srcOrd="1" destOrd="0" presId="urn:microsoft.com/office/officeart/2005/8/layout/orgChart1"/>
    <dgm:cxn modelId="{8BC5088B-23D8-4C5B-B02E-E595A0613D0F}" srcId="{E5DF8E5E-DE69-4D50-802A-7E8CCD5B212D}" destId="{9BBC5152-2E89-4AAB-81ED-F3762E82FEC1}" srcOrd="4" destOrd="0" parTransId="{4201536A-2BA9-491F-8A9B-486AB739D492}" sibTransId="{D738FEBA-EB11-43E9-89A1-11F65C62CE3D}"/>
    <dgm:cxn modelId="{8C0BF9D5-DB41-41D9-802B-09EB7538028E}" type="presOf" srcId="{6C1A8A88-EED5-425F-9BCA-048FD5ABEAF9}" destId="{835CBFE9-8F29-46C8-996F-BD5E67A9B51B}" srcOrd="0" destOrd="0" presId="urn:microsoft.com/office/officeart/2005/8/layout/orgChart1"/>
    <dgm:cxn modelId="{460C91A5-980B-4936-A036-777DC1EE78B4}" srcId="{E5DF8E5E-DE69-4D50-802A-7E8CCD5B212D}" destId="{0DF9821A-C269-465C-AB72-F1CCB188D1CC}" srcOrd="1" destOrd="0" parTransId="{70E5D1DB-289B-432E-80F2-7AA91D81443F}" sibTransId="{F93FAED5-F73E-4646-8D5D-1F3A32B045F6}"/>
    <dgm:cxn modelId="{01A8531D-E01D-4736-9E18-148EBF3C856B}" type="presOf" srcId="{19E45376-A3BF-49BE-A77C-CE1BDC4FBFC4}" destId="{25051105-9EB7-4D75-8AE2-60164A105917}" srcOrd="0" destOrd="0" presId="urn:microsoft.com/office/officeart/2005/8/layout/orgChart1"/>
    <dgm:cxn modelId="{CF7B04BB-71FE-4FEC-9B3D-5E8C4FCAC146}" type="presOf" srcId="{4201536A-2BA9-491F-8A9B-486AB739D492}" destId="{66B2A9F2-0B31-48EC-BF62-F3C64DAC2CD5}" srcOrd="0" destOrd="0" presId="urn:microsoft.com/office/officeart/2005/8/layout/orgChart1"/>
    <dgm:cxn modelId="{D0996A51-E8F7-4041-BC83-397281292433}" type="presOf" srcId="{F491F670-A853-41B8-875E-D9FF47393ECD}" destId="{53735E3B-E6E9-45DF-BD28-8C7B606281E4}" srcOrd="0" destOrd="0" presId="urn:microsoft.com/office/officeart/2005/8/layout/orgChart1"/>
    <dgm:cxn modelId="{C2569047-40C8-4219-804B-96635C504995}" srcId="{E5DF8E5E-DE69-4D50-802A-7E8CCD5B212D}" destId="{F491F670-A853-41B8-875E-D9FF47393ECD}" srcOrd="2" destOrd="0" parTransId="{6C1A8A88-EED5-425F-9BCA-048FD5ABEAF9}" sibTransId="{111F16DF-88E3-4634-91D0-601F7477B6D4}"/>
    <dgm:cxn modelId="{A77CF538-4859-4869-B1C3-A9FA8A95B87B}" type="presOf" srcId="{A907744B-6498-4DC8-ABDD-9DB0BC6DFC8B}" destId="{4C45D87F-20BE-4528-A68D-E73622534A6C}" srcOrd="1" destOrd="0" presId="urn:microsoft.com/office/officeart/2005/8/layout/orgChart1"/>
    <dgm:cxn modelId="{CA03DF65-31FB-4C11-8E72-95E6D984CBB2}" type="presOf" srcId="{53209613-693B-4164-8D55-FE7B3FBB052D}" destId="{583B091D-43A9-4F44-844E-22BA992F4644}" srcOrd="0" destOrd="0" presId="urn:microsoft.com/office/officeart/2005/8/layout/orgChart1"/>
    <dgm:cxn modelId="{A43CD0B6-EA24-4486-A90C-EC7B3CB5864D}" type="presOf" srcId="{E5DF8E5E-DE69-4D50-802A-7E8CCD5B212D}" destId="{6594D7A1-3D8A-4DC1-B174-156C9C068D6C}" srcOrd="0" destOrd="0" presId="urn:microsoft.com/office/officeart/2005/8/layout/orgChart1"/>
    <dgm:cxn modelId="{4793CE7A-77D1-40E1-B349-0EC5E2904E67}" type="presOf" srcId="{20319F76-8C98-4184-9B36-F83B1DD842C8}" destId="{77DCDA72-2759-4FC6-9FEE-4C9E6DF87383}" srcOrd="0" destOrd="0" presId="urn:microsoft.com/office/officeart/2005/8/layout/orgChart1"/>
    <dgm:cxn modelId="{B227500A-E89F-40EA-B654-6A679937A799}" type="presOf" srcId="{0DF9821A-C269-465C-AB72-F1CCB188D1CC}" destId="{30359671-8ECE-4FB9-B7A5-D96162C619D5}" srcOrd="0" destOrd="0" presId="urn:microsoft.com/office/officeart/2005/8/layout/orgChart1"/>
    <dgm:cxn modelId="{80A06701-55E1-4232-8C87-29DD52720BC0}" type="presOf" srcId="{E5DF8E5E-DE69-4D50-802A-7E8CCD5B212D}" destId="{AAFD3BDD-C19D-475D-AAD7-236FC256C0B4}" srcOrd="1" destOrd="0" presId="urn:microsoft.com/office/officeart/2005/8/layout/orgChart1"/>
    <dgm:cxn modelId="{2D78682A-7913-4065-ABBC-442BBF42E6A6}" type="presOf" srcId="{F491F670-A853-41B8-875E-D9FF47393ECD}" destId="{8B15EC6B-98F5-4268-909A-B87F81576D6C}" srcOrd="1" destOrd="0" presId="urn:microsoft.com/office/officeart/2005/8/layout/orgChart1"/>
    <dgm:cxn modelId="{FA7368C0-82F4-4C75-B74E-3C8AFF492E90}" srcId="{E5DF8E5E-DE69-4D50-802A-7E8CCD5B212D}" destId="{20319F76-8C98-4184-9B36-F83B1DD842C8}" srcOrd="5" destOrd="0" parTransId="{19E45376-A3BF-49BE-A77C-CE1BDC4FBFC4}" sibTransId="{71ABC0F6-3C69-49FF-9E5B-8FA64989D225}"/>
    <dgm:cxn modelId="{11D11DBD-2B4F-4282-B86A-588F696B73AA}" srcId="{B9584539-0BAC-468B-B1BE-9E01F1CCDDCD}" destId="{E5DF8E5E-DE69-4D50-802A-7E8CCD5B212D}" srcOrd="0" destOrd="0" parTransId="{AAED469B-5261-490A-9A3B-D6DE12B85B62}" sibTransId="{981E0BAE-2194-4DEC-955B-F543F115BDFC}"/>
    <dgm:cxn modelId="{6747A29D-19B3-441F-A7A4-1210B41E2FA2}" srcId="{E5DF8E5E-DE69-4D50-802A-7E8CCD5B212D}" destId="{E1E7B991-1F77-45AA-8373-E3D9A2422564}" srcOrd="0" destOrd="0" parTransId="{53209613-693B-4164-8D55-FE7B3FBB052D}" sibTransId="{58379F2C-96A6-46D9-9E0E-6562754BF6E5}"/>
    <dgm:cxn modelId="{E4DDDC8D-ACC9-4237-81D9-D19BB05107C4}" type="presOf" srcId="{20319F76-8C98-4184-9B36-F83B1DD842C8}" destId="{9631371A-D271-41CF-ACEB-3801D67F8E11}" srcOrd="1" destOrd="0" presId="urn:microsoft.com/office/officeart/2005/8/layout/orgChart1"/>
    <dgm:cxn modelId="{27E39883-C2EE-466C-A1C7-A9505813FA0D}" type="presParOf" srcId="{91251986-E7BE-4A85-AFE9-54DB4072E85F}" destId="{F164C195-D03A-4F24-A00C-F24AD6311C42}" srcOrd="0" destOrd="0" presId="urn:microsoft.com/office/officeart/2005/8/layout/orgChart1"/>
    <dgm:cxn modelId="{4D851E85-1F18-4C4A-AE8D-03753D7097E1}" type="presParOf" srcId="{F164C195-D03A-4F24-A00C-F24AD6311C42}" destId="{14861C9C-E7CF-4AD9-A036-9CB9183A8332}" srcOrd="0" destOrd="0" presId="urn:microsoft.com/office/officeart/2005/8/layout/orgChart1"/>
    <dgm:cxn modelId="{13DA54F7-FE06-4367-961D-0634EA2912C9}" type="presParOf" srcId="{14861C9C-E7CF-4AD9-A036-9CB9183A8332}" destId="{6594D7A1-3D8A-4DC1-B174-156C9C068D6C}" srcOrd="0" destOrd="0" presId="urn:microsoft.com/office/officeart/2005/8/layout/orgChart1"/>
    <dgm:cxn modelId="{1DA1116A-C4F8-4D2E-AD7C-3422C1E9C64A}" type="presParOf" srcId="{14861C9C-E7CF-4AD9-A036-9CB9183A8332}" destId="{AAFD3BDD-C19D-475D-AAD7-236FC256C0B4}" srcOrd="1" destOrd="0" presId="urn:microsoft.com/office/officeart/2005/8/layout/orgChart1"/>
    <dgm:cxn modelId="{C07AFB79-2E1D-4E35-92F9-BE868503712B}" type="presParOf" srcId="{F164C195-D03A-4F24-A00C-F24AD6311C42}" destId="{C064E1F4-EF7C-4CA4-8801-3DCD73397B44}" srcOrd="1" destOrd="0" presId="urn:microsoft.com/office/officeart/2005/8/layout/orgChart1"/>
    <dgm:cxn modelId="{2EBAC560-170F-400E-A92F-B9C9682284D8}" type="presParOf" srcId="{C064E1F4-EF7C-4CA4-8801-3DCD73397B44}" destId="{583B091D-43A9-4F44-844E-22BA992F4644}" srcOrd="0" destOrd="0" presId="urn:microsoft.com/office/officeart/2005/8/layout/orgChart1"/>
    <dgm:cxn modelId="{9F27FF3E-5434-48B4-8041-1984A5B605C2}" type="presParOf" srcId="{C064E1F4-EF7C-4CA4-8801-3DCD73397B44}" destId="{4A7E1FB8-8E5E-426E-AD5E-6ACDC4DBE712}" srcOrd="1" destOrd="0" presId="urn:microsoft.com/office/officeart/2005/8/layout/orgChart1"/>
    <dgm:cxn modelId="{EEA9084E-042E-4FF1-B160-5F0664DB37E2}" type="presParOf" srcId="{4A7E1FB8-8E5E-426E-AD5E-6ACDC4DBE712}" destId="{401C2836-C9DF-4324-B957-57E86DD8E75F}" srcOrd="0" destOrd="0" presId="urn:microsoft.com/office/officeart/2005/8/layout/orgChart1"/>
    <dgm:cxn modelId="{E42D74F1-C2C5-44C8-BD82-DDE1B78CBA69}" type="presParOf" srcId="{401C2836-C9DF-4324-B957-57E86DD8E75F}" destId="{AA573ACA-7146-4568-80C7-6AFE75126972}" srcOrd="0" destOrd="0" presId="urn:microsoft.com/office/officeart/2005/8/layout/orgChart1"/>
    <dgm:cxn modelId="{CB87351A-717A-4CC7-A05D-EE2E231710C0}" type="presParOf" srcId="{401C2836-C9DF-4324-B957-57E86DD8E75F}" destId="{18303B94-0975-46E0-8975-5DC9946E1180}" srcOrd="1" destOrd="0" presId="urn:microsoft.com/office/officeart/2005/8/layout/orgChart1"/>
    <dgm:cxn modelId="{0CF9F677-7D3A-48A5-A15E-DA7C1739D185}" type="presParOf" srcId="{4A7E1FB8-8E5E-426E-AD5E-6ACDC4DBE712}" destId="{1B1B3AD0-57C6-4902-9B92-AA7A9944698D}" srcOrd="1" destOrd="0" presId="urn:microsoft.com/office/officeart/2005/8/layout/orgChart1"/>
    <dgm:cxn modelId="{44421C75-017E-4620-87BF-F31DFCCB7043}" type="presParOf" srcId="{4A7E1FB8-8E5E-426E-AD5E-6ACDC4DBE712}" destId="{83D0C614-0674-4DCC-8D27-1C5B69AC970B}" srcOrd="2" destOrd="0" presId="urn:microsoft.com/office/officeart/2005/8/layout/orgChart1"/>
    <dgm:cxn modelId="{C749CB7A-D21E-4CD3-A57E-60C82ED88D86}" type="presParOf" srcId="{C064E1F4-EF7C-4CA4-8801-3DCD73397B44}" destId="{E3F7FC6C-308E-4993-A3AA-3E319907047D}" srcOrd="2" destOrd="0" presId="urn:microsoft.com/office/officeart/2005/8/layout/orgChart1"/>
    <dgm:cxn modelId="{671E90F6-8F24-4D4C-957C-64A4006FC652}" type="presParOf" srcId="{C064E1F4-EF7C-4CA4-8801-3DCD73397B44}" destId="{1EBE5AE1-13C5-4B7A-89D7-7E546B55F2B3}" srcOrd="3" destOrd="0" presId="urn:microsoft.com/office/officeart/2005/8/layout/orgChart1"/>
    <dgm:cxn modelId="{6A1CD92B-33E6-4D28-9A93-8D5D8642952E}" type="presParOf" srcId="{1EBE5AE1-13C5-4B7A-89D7-7E546B55F2B3}" destId="{4F086373-0033-4A79-A6C0-8A44042AC526}" srcOrd="0" destOrd="0" presId="urn:microsoft.com/office/officeart/2005/8/layout/orgChart1"/>
    <dgm:cxn modelId="{387AEA3B-06EB-4A69-86B0-A7137B545938}" type="presParOf" srcId="{4F086373-0033-4A79-A6C0-8A44042AC526}" destId="{30359671-8ECE-4FB9-B7A5-D96162C619D5}" srcOrd="0" destOrd="0" presId="urn:microsoft.com/office/officeart/2005/8/layout/orgChart1"/>
    <dgm:cxn modelId="{5AD8EC03-8C84-4278-9685-615134CBABC3}" type="presParOf" srcId="{4F086373-0033-4A79-A6C0-8A44042AC526}" destId="{77CE4F11-B0C4-448D-A954-A26F340DD2D7}" srcOrd="1" destOrd="0" presId="urn:microsoft.com/office/officeart/2005/8/layout/orgChart1"/>
    <dgm:cxn modelId="{7A7F69C6-6BE3-4258-99C6-9870EF5614F1}" type="presParOf" srcId="{1EBE5AE1-13C5-4B7A-89D7-7E546B55F2B3}" destId="{9304AD5D-89C2-44AF-B589-95A6AB6142AA}" srcOrd="1" destOrd="0" presId="urn:microsoft.com/office/officeart/2005/8/layout/orgChart1"/>
    <dgm:cxn modelId="{9B75EFB9-DCC0-44BF-98C2-77168C5916B3}" type="presParOf" srcId="{1EBE5AE1-13C5-4B7A-89D7-7E546B55F2B3}" destId="{01DC0B8F-56AC-4515-BC80-8C63527C4697}" srcOrd="2" destOrd="0" presId="urn:microsoft.com/office/officeart/2005/8/layout/orgChart1"/>
    <dgm:cxn modelId="{698A4791-7556-439E-947F-B388B955D40A}" type="presParOf" srcId="{C064E1F4-EF7C-4CA4-8801-3DCD73397B44}" destId="{835CBFE9-8F29-46C8-996F-BD5E67A9B51B}" srcOrd="4" destOrd="0" presId="urn:microsoft.com/office/officeart/2005/8/layout/orgChart1"/>
    <dgm:cxn modelId="{ADD965B2-89FD-401A-B366-2C27AB50E41A}" type="presParOf" srcId="{C064E1F4-EF7C-4CA4-8801-3DCD73397B44}" destId="{234B28EB-AB26-4994-B27E-D1239F56A043}" srcOrd="5" destOrd="0" presId="urn:microsoft.com/office/officeart/2005/8/layout/orgChart1"/>
    <dgm:cxn modelId="{E41FF78A-474C-4A2A-9EF7-1650A611A826}" type="presParOf" srcId="{234B28EB-AB26-4994-B27E-D1239F56A043}" destId="{AE608043-5044-400C-8B3E-8D4606430F5E}" srcOrd="0" destOrd="0" presId="urn:microsoft.com/office/officeart/2005/8/layout/orgChart1"/>
    <dgm:cxn modelId="{A42DF305-27BC-46C7-B584-CCADF6CC2C92}" type="presParOf" srcId="{AE608043-5044-400C-8B3E-8D4606430F5E}" destId="{53735E3B-E6E9-45DF-BD28-8C7B606281E4}" srcOrd="0" destOrd="0" presId="urn:microsoft.com/office/officeart/2005/8/layout/orgChart1"/>
    <dgm:cxn modelId="{816095AB-F16A-4D3D-A77A-8C4793EADF70}" type="presParOf" srcId="{AE608043-5044-400C-8B3E-8D4606430F5E}" destId="{8B15EC6B-98F5-4268-909A-B87F81576D6C}" srcOrd="1" destOrd="0" presId="urn:microsoft.com/office/officeart/2005/8/layout/orgChart1"/>
    <dgm:cxn modelId="{77CFE14E-6D24-437E-A9E0-FFE757EE47F5}" type="presParOf" srcId="{234B28EB-AB26-4994-B27E-D1239F56A043}" destId="{AEC1606D-E775-4A34-94D4-3A9667AC8DEB}" srcOrd="1" destOrd="0" presId="urn:microsoft.com/office/officeart/2005/8/layout/orgChart1"/>
    <dgm:cxn modelId="{44BC57B2-0B97-4868-AD97-644E530A422E}" type="presParOf" srcId="{234B28EB-AB26-4994-B27E-D1239F56A043}" destId="{593B1C01-F15D-4E93-8881-83264AF75263}" srcOrd="2" destOrd="0" presId="urn:microsoft.com/office/officeart/2005/8/layout/orgChart1"/>
    <dgm:cxn modelId="{48B9AEEE-6B39-451E-8975-8F7CF4D418C3}" type="presParOf" srcId="{C064E1F4-EF7C-4CA4-8801-3DCD73397B44}" destId="{9C0FFF0B-50F8-426E-BBC6-6DCCE2AF8BCA}" srcOrd="6" destOrd="0" presId="urn:microsoft.com/office/officeart/2005/8/layout/orgChart1"/>
    <dgm:cxn modelId="{EDEA7967-D8C8-4DAE-AD85-FB17FD26E5F9}" type="presParOf" srcId="{C064E1F4-EF7C-4CA4-8801-3DCD73397B44}" destId="{267EAEEA-E5DC-4AD3-A7E3-B8CAF7073E01}" srcOrd="7" destOrd="0" presId="urn:microsoft.com/office/officeart/2005/8/layout/orgChart1"/>
    <dgm:cxn modelId="{E23C591D-E4C6-461B-8EDE-A757C682E6A3}" type="presParOf" srcId="{267EAEEA-E5DC-4AD3-A7E3-B8CAF7073E01}" destId="{FBF60D4D-5F57-4966-B785-EA0B8C8D3DDE}" srcOrd="0" destOrd="0" presId="urn:microsoft.com/office/officeart/2005/8/layout/orgChart1"/>
    <dgm:cxn modelId="{221EF279-9894-4B0C-8AFA-022B6D03F607}" type="presParOf" srcId="{FBF60D4D-5F57-4966-B785-EA0B8C8D3DDE}" destId="{A62D8CE5-F95F-453D-9CD1-90D1CDF2E85B}" srcOrd="0" destOrd="0" presId="urn:microsoft.com/office/officeart/2005/8/layout/orgChart1"/>
    <dgm:cxn modelId="{A582BB09-8EC7-41CE-8851-CC036B4E31DC}" type="presParOf" srcId="{FBF60D4D-5F57-4966-B785-EA0B8C8D3DDE}" destId="{4C45D87F-20BE-4528-A68D-E73622534A6C}" srcOrd="1" destOrd="0" presId="urn:microsoft.com/office/officeart/2005/8/layout/orgChart1"/>
    <dgm:cxn modelId="{C8D515BF-BA78-4843-BF05-7C760A0BD0BE}" type="presParOf" srcId="{267EAEEA-E5DC-4AD3-A7E3-B8CAF7073E01}" destId="{04ACD1B7-AB24-4B8A-84B3-05EDF193C1C1}" srcOrd="1" destOrd="0" presId="urn:microsoft.com/office/officeart/2005/8/layout/orgChart1"/>
    <dgm:cxn modelId="{4ECABA84-44F5-4DE3-B7E8-DC8E9526E455}" type="presParOf" srcId="{267EAEEA-E5DC-4AD3-A7E3-B8CAF7073E01}" destId="{5901757F-6A85-4EF9-A68F-950F74E2C19C}" srcOrd="2" destOrd="0" presId="urn:microsoft.com/office/officeart/2005/8/layout/orgChart1"/>
    <dgm:cxn modelId="{CBD25C29-D9B7-4409-BB24-7CF023A631C4}" type="presParOf" srcId="{C064E1F4-EF7C-4CA4-8801-3DCD73397B44}" destId="{66B2A9F2-0B31-48EC-BF62-F3C64DAC2CD5}" srcOrd="8" destOrd="0" presId="urn:microsoft.com/office/officeart/2005/8/layout/orgChart1"/>
    <dgm:cxn modelId="{D894AF5E-417A-4523-927E-1F6340FC04AF}" type="presParOf" srcId="{C064E1F4-EF7C-4CA4-8801-3DCD73397B44}" destId="{17DFDA16-7F38-4FAA-8C76-FB15E700A5B0}" srcOrd="9" destOrd="0" presId="urn:microsoft.com/office/officeart/2005/8/layout/orgChart1"/>
    <dgm:cxn modelId="{ED3C0F01-54FC-4B26-9071-41685E6FE898}" type="presParOf" srcId="{17DFDA16-7F38-4FAA-8C76-FB15E700A5B0}" destId="{8F558601-EBC1-4592-8CAF-C790641BCC2A}" srcOrd="0" destOrd="0" presId="urn:microsoft.com/office/officeart/2005/8/layout/orgChart1"/>
    <dgm:cxn modelId="{312796F5-AE59-453D-95DE-D1E42174BD21}" type="presParOf" srcId="{8F558601-EBC1-4592-8CAF-C790641BCC2A}" destId="{2C599C29-0464-4340-A675-90B24656A013}" srcOrd="0" destOrd="0" presId="urn:microsoft.com/office/officeart/2005/8/layout/orgChart1"/>
    <dgm:cxn modelId="{763507BA-9C81-490F-BF52-DCA9B63356B0}" type="presParOf" srcId="{8F558601-EBC1-4592-8CAF-C790641BCC2A}" destId="{EB376E5D-5EE8-4A6E-8B23-DEC8F573881F}" srcOrd="1" destOrd="0" presId="urn:microsoft.com/office/officeart/2005/8/layout/orgChart1"/>
    <dgm:cxn modelId="{A1BFE1FA-F9AE-4C1A-BE29-F4CE26374CBF}" type="presParOf" srcId="{17DFDA16-7F38-4FAA-8C76-FB15E700A5B0}" destId="{600BDF79-39EB-4710-B883-F9A543030446}" srcOrd="1" destOrd="0" presId="urn:microsoft.com/office/officeart/2005/8/layout/orgChart1"/>
    <dgm:cxn modelId="{C88AAA56-9C80-40EC-924E-CE57D20686F0}" type="presParOf" srcId="{17DFDA16-7F38-4FAA-8C76-FB15E700A5B0}" destId="{7AD4481E-94D4-4B48-B51C-820A32914E80}" srcOrd="2" destOrd="0" presId="urn:microsoft.com/office/officeart/2005/8/layout/orgChart1"/>
    <dgm:cxn modelId="{ADA0720D-A69B-4E1D-B30F-692C568A472B}" type="presParOf" srcId="{C064E1F4-EF7C-4CA4-8801-3DCD73397B44}" destId="{25051105-9EB7-4D75-8AE2-60164A105917}" srcOrd="10" destOrd="0" presId="urn:microsoft.com/office/officeart/2005/8/layout/orgChart1"/>
    <dgm:cxn modelId="{B819EAA9-8A18-46D4-919A-AC775B6CFB49}" type="presParOf" srcId="{C064E1F4-EF7C-4CA4-8801-3DCD73397B44}" destId="{0E8D7F6D-C401-4E22-A41B-B963C3B544F4}" srcOrd="11" destOrd="0" presId="urn:microsoft.com/office/officeart/2005/8/layout/orgChart1"/>
    <dgm:cxn modelId="{6914A7E1-20A6-410D-956A-6CEF6BC049BF}" type="presParOf" srcId="{0E8D7F6D-C401-4E22-A41B-B963C3B544F4}" destId="{EF4B00E7-8C40-493D-9AC6-BCC6E1E38655}" srcOrd="0" destOrd="0" presId="urn:microsoft.com/office/officeart/2005/8/layout/orgChart1"/>
    <dgm:cxn modelId="{65518FDB-324F-45C8-B113-D2C3202D90B8}" type="presParOf" srcId="{EF4B00E7-8C40-493D-9AC6-BCC6E1E38655}" destId="{77DCDA72-2759-4FC6-9FEE-4C9E6DF87383}" srcOrd="0" destOrd="0" presId="urn:microsoft.com/office/officeart/2005/8/layout/orgChart1"/>
    <dgm:cxn modelId="{CA0BCB95-AE22-40EE-8330-72CBD3C268E7}" type="presParOf" srcId="{EF4B00E7-8C40-493D-9AC6-BCC6E1E38655}" destId="{9631371A-D271-41CF-ACEB-3801D67F8E11}" srcOrd="1" destOrd="0" presId="urn:microsoft.com/office/officeart/2005/8/layout/orgChart1"/>
    <dgm:cxn modelId="{C5BA1430-0D92-43A1-890B-9687D7DC5E09}" type="presParOf" srcId="{0E8D7F6D-C401-4E22-A41B-B963C3B544F4}" destId="{CA9A5D6B-1C2F-4C68-96D4-3F58626F80FD}" srcOrd="1" destOrd="0" presId="urn:microsoft.com/office/officeart/2005/8/layout/orgChart1"/>
    <dgm:cxn modelId="{53D4E5F5-9A55-42F7-88B5-E1CF501B0F22}" type="presParOf" srcId="{0E8D7F6D-C401-4E22-A41B-B963C3B544F4}" destId="{4711181E-A708-4CFF-9F1F-6D37543884F7}" srcOrd="2" destOrd="0" presId="urn:microsoft.com/office/officeart/2005/8/layout/orgChart1"/>
    <dgm:cxn modelId="{5D0375DE-B35E-46D4-BF79-B40F2FD14236}" type="presParOf" srcId="{F164C195-D03A-4F24-A00C-F24AD6311C42}" destId="{ECD9CC60-5EE0-4069-BA96-9300F37926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923DA-F6EE-4091-890A-5E3D64B2FE21}">
      <dsp:nvSpPr>
        <dsp:cNvPr id="0" name=""/>
        <dsp:cNvSpPr/>
      </dsp:nvSpPr>
      <dsp:spPr>
        <a:xfrm>
          <a:off x="0" y="0"/>
          <a:ext cx="3024336" cy="993710"/>
        </a:xfrm>
        <a:prstGeom prst="rect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 Метрологическим функциям</a:t>
          </a:r>
          <a:endParaRPr lang="ru-RU" sz="2300" kern="1200" dirty="0"/>
        </a:p>
      </dsp:txBody>
      <dsp:txXfrm>
        <a:off x="0" y="0"/>
        <a:ext cx="3024336" cy="993710"/>
      </dsp:txXfrm>
    </dsp:sp>
    <dsp:sp modelId="{2483656F-42A4-4BCF-BBDC-5C3B1C67B0D2}">
      <dsp:nvSpPr>
        <dsp:cNvPr id="0" name=""/>
        <dsp:cNvSpPr/>
      </dsp:nvSpPr>
      <dsp:spPr>
        <a:xfrm>
          <a:off x="0" y="993710"/>
          <a:ext cx="1512167" cy="2086791"/>
        </a:xfrm>
        <a:prstGeom prst="rect">
          <a:avLst/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vert270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Эталоны</a:t>
          </a:r>
          <a:endParaRPr lang="ru-RU" sz="3700" kern="1200" dirty="0"/>
        </a:p>
      </dsp:txBody>
      <dsp:txXfrm>
        <a:off x="0" y="993710"/>
        <a:ext cx="1512167" cy="2086791"/>
      </dsp:txXfrm>
    </dsp:sp>
    <dsp:sp modelId="{DD6C252B-6893-4199-B44F-CDE88085B6D4}">
      <dsp:nvSpPr>
        <dsp:cNvPr id="0" name=""/>
        <dsp:cNvSpPr/>
      </dsp:nvSpPr>
      <dsp:spPr>
        <a:xfrm>
          <a:off x="1512168" y="993710"/>
          <a:ext cx="1512167" cy="2086791"/>
        </a:xfrm>
        <a:prstGeom prst="rect">
          <a:avLst/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vert270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Рабочие СИ</a:t>
          </a:r>
          <a:endParaRPr lang="ru-RU" sz="3700" kern="1200" dirty="0"/>
        </a:p>
      </dsp:txBody>
      <dsp:txXfrm>
        <a:off x="1512168" y="993710"/>
        <a:ext cx="1512167" cy="2086791"/>
      </dsp:txXfrm>
    </dsp:sp>
    <dsp:sp modelId="{C9C6F38B-7D9C-4190-B5C2-175062B1603F}">
      <dsp:nvSpPr>
        <dsp:cNvPr id="0" name=""/>
        <dsp:cNvSpPr/>
      </dsp:nvSpPr>
      <dsp:spPr>
        <a:xfrm>
          <a:off x="0" y="3080502"/>
          <a:ext cx="3024336" cy="231865"/>
        </a:xfrm>
        <a:prstGeom prst="rect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F99EE-C77D-4EEF-B334-32335265BE7D}">
      <dsp:nvSpPr>
        <dsp:cNvPr id="0" name=""/>
        <dsp:cNvSpPr/>
      </dsp:nvSpPr>
      <dsp:spPr>
        <a:xfrm>
          <a:off x="0" y="0"/>
          <a:ext cx="5256583" cy="99703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shade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По Назначению</a:t>
          </a:r>
          <a:endParaRPr lang="ru-RU" sz="4600" kern="1200" dirty="0"/>
        </a:p>
      </dsp:txBody>
      <dsp:txXfrm>
        <a:off x="0" y="0"/>
        <a:ext cx="5256583" cy="997036"/>
      </dsp:txXfrm>
    </dsp:sp>
    <dsp:sp modelId="{4F7D26FE-E14A-4363-8232-62891CAEF44B}">
      <dsp:nvSpPr>
        <dsp:cNvPr id="0" name=""/>
        <dsp:cNvSpPr/>
      </dsp:nvSpPr>
      <dsp:spPr>
        <a:xfrm>
          <a:off x="641" y="997036"/>
          <a:ext cx="1051060" cy="20937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Меры</a:t>
          </a:r>
          <a:endParaRPr lang="ru-RU" sz="4000" kern="1200" dirty="0"/>
        </a:p>
      </dsp:txBody>
      <dsp:txXfrm>
        <a:off x="641" y="997036"/>
        <a:ext cx="1051060" cy="2093777"/>
      </dsp:txXfrm>
    </dsp:sp>
    <dsp:sp modelId="{E7575773-B36B-44ED-BD72-700D7A1C3050}">
      <dsp:nvSpPr>
        <dsp:cNvPr id="0" name=""/>
        <dsp:cNvSpPr/>
      </dsp:nvSpPr>
      <dsp:spPr>
        <a:xfrm>
          <a:off x="1051701" y="997036"/>
          <a:ext cx="1051060" cy="20937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Измерительные</a:t>
          </a:r>
          <a:r>
            <a:rPr lang="ru-RU" sz="900" kern="1200" dirty="0" smtClean="0"/>
            <a:t> </a:t>
          </a:r>
          <a:r>
            <a:rPr lang="ru-RU" sz="2000" kern="1200" dirty="0" smtClean="0"/>
            <a:t>преобразователи</a:t>
          </a:r>
          <a:endParaRPr lang="ru-RU" sz="900" kern="1200" dirty="0"/>
        </a:p>
      </dsp:txBody>
      <dsp:txXfrm>
        <a:off x="1051701" y="997036"/>
        <a:ext cx="1051060" cy="2093777"/>
      </dsp:txXfrm>
    </dsp:sp>
    <dsp:sp modelId="{3EE7D530-8A9C-43C1-8E08-52504C54376E}">
      <dsp:nvSpPr>
        <dsp:cNvPr id="0" name=""/>
        <dsp:cNvSpPr/>
      </dsp:nvSpPr>
      <dsp:spPr>
        <a:xfrm>
          <a:off x="2102761" y="997036"/>
          <a:ext cx="1051060" cy="20937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Измерительные приборы</a:t>
          </a:r>
          <a:endParaRPr lang="ru-RU" sz="2000" kern="1200" dirty="0"/>
        </a:p>
      </dsp:txBody>
      <dsp:txXfrm>
        <a:off x="2102761" y="997036"/>
        <a:ext cx="1051060" cy="2093777"/>
      </dsp:txXfrm>
    </dsp:sp>
    <dsp:sp modelId="{5B2B6DCA-02EF-46F8-BB84-1AAB3AC04C81}">
      <dsp:nvSpPr>
        <dsp:cNvPr id="0" name=""/>
        <dsp:cNvSpPr/>
      </dsp:nvSpPr>
      <dsp:spPr>
        <a:xfrm>
          <a:off x="3153822" y="997036"/>
          <a:ext cx="1051060" cy="20937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Измерительные установки</a:t>
          </a:r>
          <a:endParaRPr lang="ru-RU" sz="2000" kern="1200" dirty="0"/>
        </a:p>
      </dsp:txBody>
      <dsp:txXfrm>
        <a:off x="3153822" y="997036"/>
        <a:ext cx="1051060" cy="2093777"/>
      </dsp:txXfrm>
    </dsp:sp>
    <dsp:sp modelId="{B243946F-AAE0-434B-AB6D-1CD59DF052D9}">
      <dsp:nvSpPr>
        <dsp:cNvPr id="0" name=""/>
        <dsp:cNvSpPr/>
      </dsp:nvSpPr>
      <dsp:spPr>
        <a:xfrm>
          <a:off x="4204882" y="997036"/>
          <a:ext cx="1051060" cy="20937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Измерительные системы</a:t>
          </a:r>
          <a:endParaRPr lang="ru-RU" sz="2000" kern="1200" dirty="0"/>
        </a:p>
      </dsp:txBody>
      <dsp:txXfrm>
        <a:off x="4204882" y="997036"/>
        <a:ext cx="1051060" cy="2093777"/>
      </dsp:txXfrm>
    </dsp:sp>
    <dsp:sp modelId="{CA4D393A-2B3F-419D-8B45-3D2C5B94B989}">
      <dsp:nvSpPr>
        <dsp:cNvPr id="0" name=""/>
        <dsp:cNvSpPr/>
      </dsp:nvSpPr>
      <dsp:spPr>
        <a:xfrm>
          <a:off x="0" y="3090814"/>
          <a:ext cx="5256583" cy="23264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shade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BDABA-FEC7-4D1B-85F3-9ABE41A1BE9A}">
      <dsp:nvSpPr>
        <dsp:cNvPr id="0" name=""/>
        <dsp:cNvSpPr/>
      </dsp:nvSpPr>
      <dsp:spPr>
        <a:xfrm>
          <a:off x="628" y="71988"/>
          <a:ext cx="2286413" cy="828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числу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параметров</a:t>
          </a:r>
          <a:endParaRPr lang="ru-RU" sz="1800" kern="1200" dirty="0"/>
        </a:p>
      </dsp:txBody>
      <dsp:txXfrm>
        <a:off x="24882" y="96242"/>
        <a:ext cx="2237905" cy="779590"/>
      </dsp:txXfrm>
    </dsp:sp>
    <dsp:sp modelId="{7C9D45FE-D1D7-47FE-90C8-A33D07AD33D3}">
      <dsp:nvSpPr>
        <dsp:cNvPr id="0" name=""/>
        <dsp:cNvSpPr/>
      </dsp:nvSpPr>
      <dsp:spPr>
        <a:xfrm>
          <a:off x="229269" y="900086"/>
          <a:ext cx="272086" cy="589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912"/>
              </a:lnTo>
              <a:lnTo>
                <a:pt x="272086" y="589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8280A-3858-4C88-8BCD-E244FD04359F}">
      <dsp:nvSpPr>
        <dsp:cNvPr id="0" name=""/>
        <dsp:cNvSpPr/>
      </dsp:nvSpPr>
      <dsp:spPr>
        <a:xfrm>
          <a:off x="501356" y="1075950"/>
          <a:ext cx="2091512" cy="828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Одномерные</a:t>
          </a:r>
          <a:endParaRPr lang="ru-RU" sz="2400" kern="1200" dirty="0"/>
        </a:p>
      </dsp:txBody>
      <dsp:txXfrm>
        <a:off x="525610" y="1100204"/>
        <a:ext cx="2043004" cy="779590"/>
      </dsp:txXfrm>
    </dsp:sp>
    <dsp:sp modelId="{6ED37CB7-9AA3-45DF-923D-FE9B68E797F2}">
      <dsp:nvSpPr>
        <dsp:cNvPr id="0" name=""/>
        <dsp:cNvSpPr/>
      </dsp:nvSpPr>
      <dsp:spPr>
        <a:xfrm>
          <a:off x="229269" y="900086"/>
          <a:ext cx="228641" cy="1656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197"/>
              </a:lnTo>
              <a:lnTo>
                <a:pt x="228641" y="16561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45C93-7601-486E-B06E-04EE8C1FC7A0}">
      <dsp:nvSpPr>
        <dsp:cNvPr id="0" name=""/>
        <dsp:cNvSpPr/>
      </dsp:nvSpPr>
      <dsp:spPr>
        <a:xfrm>
          <a:off x="457911" y="2142234"/>
          <a:ext cx="2253700" cy="828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Многомерные</a:t>
          </a:r>
          <a:endParaRPr lang="ru-RU" sz="900" kern="1200" dirty="0"/>
        </a:p>
      </dsp:txBody>
      <dsp:txXfrm>
        <a:off x="482165" y="2166488"/>
        <a:ext cx="2205192" cy="779590"/>
      </dsp:txXfrm>
    </dsp:sp>
    <dsp:sp modelId="{FF323C32-C40B-43FF-9DFB-0EB10B6135D9}">
      <dsp:nvSpPr>
        <dsp:cNvPr id="0" name=""/>
        <dsp:cNvSpPr/>
      </dsp:nvSpPr>
      <dsp:spPr>
        <a:xfrm>
          <a:off x="2794421" y="71988"/>
          <a:ext cx="1656197" cy="828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степени автоматизации</a:t>
          </a:r>
          <a:endParaRPr lang="ru-RU" sz="1800" kern="1200" dirty="0"/>
        </a:p>
      </dsp:txBody>
      <dsp:txXfrm>
        <a:off x="2818675" y="96242"/>
        <a:ext cx="1607689" cy="779590"/>
      </dsp:txXfrm>
    </dsp:sp>
    <dsp:sp modelId="{C9C7D9B1-6013-46EA-B129-320214F44DD1}">
      <dsp:nvSpPr>
        <dsp:cNvPr id="0" name=""/>
        <dsp:cNvSpPr/>
      </dsp:nvSpPr>
      <dsp:spPr>
        <a:xfrm>
          <a:off x="2960041" y="900086"/>
          <a:ext cx="165619" cy="621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73"/>
              </a:lnTo>
              <a:lnTo>
                <a:pt x="165619" y="621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93FC1-A3B0-4734-BFBA-071A74E601D5}">
      <dsp:nvSpPr>
        <dsp:cNvPr id="0" name=""/>
        <dsp:cNvSpPr/>
      </dsp:nvSpPr>
      <dsp:spPr>
        <a:xfrm>
          <a:off x="3125660" y="1107111"/>
          <a:ext cx="1926568" cy="828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Ручные</a:t>
          </a:r>
          <a:endParaRPr lang="ru-RU" sz="900" kern="1200" dirty="0"/>
        </a:p>
      </dsp:txBody>
      <dsp:txXfrm>
        <a:off x="3149914" y="1131365"/>
        <a:ext cx="1878060" cy="779590"/>
      </dsp:txXfrm>
    </dsp:sp>
    <dsp:sp modelId="{757235A3-8281-41EE-A477-AD39FFFAE65F}">
      <dsp:nvSpPr>
        <dsp:cNvPr id="0" name=""/>
        <dsp:cNvSpPr/>
      </dsp:nvSpPr>
      <dsp:spPr>
        <a:xfrm>
          <a:off x="2960041" y="900086"/>
          <a:ext cx="165619" cy="1656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197"/>
              </a:lnTo>
              <a:lnTo>
                <a:pt x="165619" y="16561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470BE-6192-455C-9652-8542E15CA7C8}">
      <dsp:nvSpPr>
        <dsp:cNvPr id="0" name=""/>
        <dsp:cNvSpPr/>
      </dsp:nvSpPr>
      <dsp:spPr>
        <a:xfrm>
          <a:off x="3125660" y="2142234"/>
          <a:ext cx="2173500" cy="828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Механизированные</a:t>
          </a:r>
          <a:endParaRPr lang="ru-RU" sz="2400" kern="1200" dirty="0"/>
        </a:p>
      </dsp:txBody>
      <dsp:txXfrm>
        <a:off x="3149914" y="2166488"/>
        <a:ext cx="2124992" cy="779590"/>
      </dsp:txXfrm>
    </dsp:sp>
    <dsp:sp modelId="{79872D59-7E54-4F52-A04C-6574A7478F35}">
      <dsp:nvSpPr>
        <dsp:cNvPr id="0" name=""/>
        <dsp:cNvSpPr/>
      </dsp:nvSpPr>
      <dsp:spPr>
        <a:xfrm>
          <a:off x="2960041" y="900086"/>
          <a:ext cx="165619" cy="2691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320"/>
              </a:lnTo>
              <a:lnTo>
                <a:pt x="165619" y="2691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8380A-F70F-46E5-99F5-B3B71F028464}">
      <dsp:nvSpPr>
        <dsp:cNvPr id="0" name=""/>
        <dsp:cNvSpPr/>
      </dsp:nvSpPr>
      <dsp:spPr>
        <a:xfrm>
          <a:off x="3125660" y="3177357"/>
          <a:ext cx="2091684" cy="828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Полуавтоматические</a:t>
          </a:r>
          <a:endParaRPr lang="ru-RU" sz="1100" kern="1200" dirty="0"/>
        </a:p>
      </dsp:txBody>
      <dsp:txXfrm>
        <a:off x="3149914" y="3201611"/>
        <a:ext cx="2043176" cy="779590"/>
      </dsp:txXfrm>
    </dsp:sp>
    <dsp:sp modelId="{BB2A023A-16C0-4783-9256-F0B200628379}">
      <dsp:nvSpPr>
        <dsp:cNvPr id="0" name=""/>
        <dsp:cNvSpPr/>
      </dsp:nvSpPr>
      <dsp:spPr>
        <a:xfrm>
          <a:off x="2960041" y="900086"/>
          <a:ext cx="165619" cy="3726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6443"/>
              </a:lnTo>
              <a:lnTo>
                <a:pt x="165619" y="3726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DC282-C8EB-4EE2-A9B9-53A61A80B366}">
      <dsp:nvSpPr>
        <dsp:cNvPr id="0" name=""/>
        <dsp:cNvSpPr/>
      </dsp:nvSpPr>
      <dsp:spPr>
        <a:xfrm>
          <a:off x="3125660" y="4212481"/>
          <a:ext cx="2394158" cy="828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Автоматические</a:t>
          </a:r>
          <a:endParaRPr lang="ru-RU" sz="1100" kern="1200" dirty="0"/>
        </a:p>
      </dsp:txBody>
      <dsp:txXfrm>
        <a:off x="3149914" y="4236735"/>
        <a:ext cx="2345650" cy="779590"/>
      </dsp:txXfrm>
    </dsp:sp>
    <dsp:sp modelId="{DE35FD7F-F611-4F72-B647-AF194B016C45}">
      <dsp:nvSpPr>
        <dsp:cNvPr id="0" name=""/>
        <dsp:cNvSpPr/>
      </dsp:nvSpPr>
      <dsp:spPr>
        <a:xfrm>
          <a:off x="5381971" y="71988"/>
          <a:ext cx="1656197" cy="828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характеру применения</a:t>
          </a:r>
          <a:endParaRPr lang="ru-RU" sz="1800" kern="1200" dirty="0"/>
        </a:p>
      </dsp:txBody>
      <dsp:txXfrm>
        <a:off x="5406225" y="96242"/>
        <a:ext cx="1607689" cy="779590"/>
      </dsp:txXfrm>
    </dsp:sp>
    <dsp:sp modelId="{AC402ECA-0635-4A33-917C-3A0BCD5EF342}">
      <dsp:nvSpPr>
        <dsp:cNvPr id="0" name=""/>
        <dsp:cNvSpPr/>
      </dsp:nvSpPr>
      <dsp:spPr>
        <a:xfrm>
          <a:off x="5547590" y="900086"/>
          <a:ext cx="165619" cy="621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73"/>
              </a:lnTo>
              <a:lnTo>
                <a:pt x="165619" y="621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52EF7-CE35-4B96-931F-E9E628CF6B6C}">
      <dsp:nvSpPr>
        <dsp:cNvPr id="0" name=""/>
        <dsp:cNvSpPr/>
      </dsp:nvSpPr>
      <dsp:spPr>
        <a:xfrm>
          <a:off x="5713210" y="1107111"/>
          <a:ext cx="1798656" cy="828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Универсальные</a:t>
          </a:r>
          <a:endParaRPr lang="ru-RU" sz="16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37464" y="1131365"/>
        <a:ext cx="1750148" cy="779590"/>
      </dsp:txXfrm>
    </dsp:sp>
    <dsp:sp modelId="{85326E32-3CA5-4CC5-9B50-FE6AB2CAD96F}">
      <dsp:nvSpPr>
        <dsp:cNvPr id="0" name=""/>
        <dsp:cNvSpPr/>
      </dsp:nvSpPr>
      <dsp:spPr>
        <a:xfrm>
          <a:off x="5547590" y="900086"/>
          <a:ext cx="165619" cy="1656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197"/>
              </a:lnTo>
              <a:lnTo>
                <a:pt x="165619" y="16561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CDB68-C0D1-46E6-9F40-A941EF1853BA}">
      <dsp:nvSpPr>
        <dsp:cNvPr id="0" name=""/>
        <dsp:cNvSpPr/>
      </dsp:nvSpPr>
      <dsp:spPr>
        <a:xfrm>
          <a:off x="5713210" y="2142234"/>
          <a:ext cx="1692289" cy="828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Контрольные</a:t>
          </a:r>
          <a:endParaRPr lang="ru-RU" sz="1600" kern="1200" dirty="0"/>
        </a:p>
      </dsp:txBody>
      <dsp:txXfrm>
        <a:off x="5737464" y="2166488"/>
        <a:ext cx="1643781" cy="779590"/>
      </dsp:txXfrm>
    </dsp:sp>
    <dsp:sp modelId="{BD24FDFB-3F15-40F2-83B0-565FA6D34F52}">
      <dsp:nvSpPr>
        <dsp:cNvPr id="0" name=""/>
        <dsp:cNvSpPr/>
      </dsp:nvSpPr>
      <dsp:spPr>
        <a:xfrm>
          <a:off x="5547590" y="900086"/>
          <a:ext cx="165619" cy="2691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320"/>
              </a:lnTo>
              <a:lnTo>
                <a:pt x="165619" y="2691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1DF09-698D-499F-A18E-94FE552417CA}">
      <dsp:nvSpPr>
        <dsp:cNvPr id="0" name=""/>
        <dsp:cNvSpPr/>
      </dsp:nvSpPr>
      <dsp:spPr>
        <a:xfrm>
          <a:off x="5713210" y="3177357"/>
          <a:ext cx="1696926" cy="828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Специальные</a:t>
          </a:r>
          <a:endParaRPr lang="ru-RU" sz="2000" kern="1200" dirty="0"/>
        </a:p>
      </dsp:txBody>
      <dsp:txXfrm>
        <a:off x="5737464" y="3201611"/>
        <a:ext cx="1648418" cy="779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51105-9EB7-4D75-8AE2-60164A105917}">
      <dsp:nvSpPr>
        <dsp:cNvPr id="0" name=""/>
        <dsp:cNvSpPr/>
      </dsp:nvSpPr>
      <dsp:spPr>
        <a:xfrm>
          <a:off x="3803080" y="404519"/>
          <a:ext cx="2585236" cy="160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27"/>
              </a:lnTo>
              <a:lnTo>
                <a:pt x="2585236" y="81227"/>
              </a:lnTo>
              <a:lnTo>
                <a:pt x="2585236" y="160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2A9F2-0B31-48EC-BF62-F3C64DAC2CD5}">
      <dsp:nvSpPr>
        <dsp:cNvPr id="0" name=""/>
        <dsp:cNvSpPr/>
      </dsp:nvSpPr>
      <dsp:spPr>
        <a:xfrm>
          <a:off x="3803080" y="404519"/>
          <a:ext cx="1674680" cy="160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27"/>
              </a:lnTo>
              <a:lnTo>
                <a:pt x="1674680" y="81227"/>
              </a:lnTo>
              <a:lnTo>
                <a:pt x="1674680" y="160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FFF0B-50F8-426E-BBC6-6DCCE2AF8BCA}">
      <dsp:nvSpPr>
        <dsp:cNvPr id="0" name=""/>
        <dsp:cNvSpPr/>
      </dsp:nvSpPr>
      <dsp:spPr>
        <a:xfrm>
          <a:off x="3803080" y="404519"/>
          <a:ext cx="764125" cy="160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27"/>
              </a:lnTo>
              <a:lnTo>
                <a:pt x="764125" y="81227"/>
              </a:lnTo>
              <a:lnTo>
                <a:pt x="764125" y="160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CBFE9-8F29-46C8-996F-BD5E67A9B51B}">
      <dsp:nvSpPr>
        <dsp:cNvPr id="0" name=""/>
        <dsp:cNvSpPr/>
      </dsp:nvSpPr>
      <dsp:spPr>
        <a:xfrm>
          <a:off x="3656650" y="404519"/>
          <a:ext cx="146430" cy="160243"/>
        </a:xfrm>
        <a:custGeom>
          <a:avLst/>
          <a:gdLst/>
          <a:ahLst/>
          <a:cxnLst/>
          <a:rect l="0" t="0" r="0" b="0"/>
          <a:pathLst>
            <a:path>
              <a:moveTo>
                <a:pt x="146430" y="0"/>
              </a:moveTo>
              <a:lnTo>
                <a:pt x="146430" y="81227"/>
              </a:lnTo>
              <a:lnTo>
                <a:pt x="0" y="81227"/>
              </a:lnTo>
              <a:lnTo>
                <a:pt x="0" y="160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7FC6C-308E-4993-A3AA-3E319907047D}">
      <dsp:nvSpPr>
        <dsp:cNvPr id="0" name=""/>
        <dsp:cNvSpPr/>
      </dsp:nvSpPr>
      <dsp:spPr>
        <a:xfrm>
          <a:off x="2577062" y="404519"/>
          <a:ext cx="1226017" cy="137087"/>
        </a:xfrm>
        <a:custGeom>
          <a:avLst/>
          <a:gdLst/>
          <a:ahLst/>
          <a:cxnLst/>
          <a:rect l="0" t="0" r="0" b="0"/>
          <a:pathLst>
            <a:path>
              <a:moveTo>
                <a:pt x="1226017" y="0"/>
              </a:moveTo>
              <a:lnTo>
                <a:pt x="1226017" y="58072"/>
              </a:lnTo>
              <a:lnTo>
                <a:pt x="0" y="58072"/>
              </a:lnTo>
              <a:lnTo>
                <a:pt x="0" y="1370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B091D-43A9-4F44-844E-22BA992F4644}">
      <dsp:nvSpPr>
        <dsp:cNvPr id="0" name=""/>
        <dsp:cNvSpPr/>
      </dsp:nvSpPr>
      <dsp:spPr>
        <a:xfrm>
          <a:off x="1344287" y="404519"/>
          <a:ext cx="2458793" cy="160243"/>
        </a:xfrm>
        <a:custGeom>
          <a:avLst/>
          <a:gdLst/>
          <a:ahLst/>
          <a:cxnLst/>
          <a:rect l="0" t="0" r="0" b="0"/>
          <a:pathLst>
            <a:path>
              <a:moveTo>
                <a:pt x="2458793" y="0"/>
              </a:moveTo>
              <a:lnTo>
                <a:pt x="2458793" y="81227"/>
              </a:lnTo>
              <a:lnTo>
                <a:pt x="0" y="81227"/>
              </a:lnTo>
              <a:lnTo>
                <a:pt x="0" y="160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4D7A1-3D8A-4DC1-B174-156C9C068D6C}">
      <dsp:nvSpPr>
        <dsp:cNvPr id="0" name=""/>
        <dsp:cNvSpPr/>
      </dsp:nvSpPr>
      <dsp:spPr>
        <a:xfrm>
          <a:off x="2488885" y="0"/>
          <a:ext cx="2628389" cy="404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Универсальные СИ</a:t>
          </a:r>
          <a:endParaRPr lang="ru-RU" sz="2000" kern="1200" dirty="0"/>
        </a:p>
      </dsp:txBody>
      <dsp:txXfrm>
        <a:off x="2488885" y="0"/>
        <a:ext cx="2628389" cy="404519"/>
      </dsp:txXfrm>
    </dsp:sp>
    <dsp:sp modelId="{AA573ACA-7146-4568-80C7-6AFE75126972}">
      <dsp:nvSpPr>
        <dsp:cNvPr id="0" name=""/>
        <dsp:cNvSpPr/>
      </dsp:nvSpPr>
      <dsp:spPr>
        <a:xfrm>
          <a:off x="764808" y="564763"/>
          <a:ext cx="1158956" cy="5529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rgbClr val="FF0000"/>
              </a:solidFill>
            </a:rPr>
            <a:t>Механический : штриховой инструмент с нониусом </a:t>
          </a:r>
          <a:endParaRPr lang="ru-RU" sz="2800" b="0" i="0" kern="1200" dirty="0">
            <a:solidFill>
              <a:srgbClr val="FF0000"/>
            </a:solidFill>
          </a:endParaRPr>
        </a:p>
      </dsp:txBody>
      <dsp:txXfrm>
        <a:off x="764808" y="564763"/>
        <a:ext cx="1158956" cy="5529295"/>
      </dsp:txXfrm>
    </dsp:sp>
    <dsp:sp modelId="{30359671-8ECE-4FB9-B7A5-D96162C619D5}">
      <dsp:nvSpPr>
        <dsp:cNvPr id="0" name=""/>
        <dsp:cNvSpPr/>
      </dsp:nvSpPr>
      <dsp:spPr>
        <a:xfrm>
          <a:off x="2056781" y="541607"/>
          <a:ext cx="1040561" cy="550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/>
            <a:t>рычажно-механические</a:t>
          </a:r>
          <a:endParaRPr lang="ru-RU" sz="3200" b="0" i="0" kern="1200" dirty="0"/>
        </a:p>
      </dsp:txBody>
      <dsp:txXfrm>
        <a:off x="2056781" y="541607"/>
        <a:ext cx="1040561" cy="5506986"/>
      </dsp:txXfrm>
    </dsp:sp>
    <dsp:sp modelId="{53735E3B-E6E9-45DF-BD28-8C7B606281E4}">
      <dsp:nvSpPr>
        <dsp:cNvPr id="0" name=""/>
        <dsp:cNvSpPr/>
      </dsp:nvSpPr>
      <dsp:spPr>
        <a:xfrm>
          <a:off x="3280387" y="564763"/>
          <a:ext cx="752525" cy="5493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/>
            <a:t>оптические </a:t>
          </a:r>
          <a:endParaRPr lang="ru-RU" sz="3200" b="0" i="0" kern="1200" dirty="0"/>
        </a:p>
      </dsp:txBody>
      <dsp:txXfrm>
        <a:off x="3280387" y="564763"/>
        <a:ext cx="752525" cy="5493253"/>
      </dsp:txXfrm>
    </dsp:sp>
    <dsp:sp modelId="{A62D8CE5-F95F-453D-9CD1-90D1CDF2E85B}">
      <dsp:nvSpPr>
        <dsp:cNvPr id="0" name=""/>
        <dsp:cNvSpPr/>
      </dsp:nvSpPr>
      <dsp:spPr>
        <a:xfrm>
          <a:off x="4190943" y="564763"/>
          <a:ext cx="752525" cy="5523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/>
            <a:t>оптико-механические</a:t>
          </a:r>
          <a:endParaRPr lang="ru-RU" sz="800" b="0" i="0" kern="1200" dirty="0"/>
        </a:p>
      </dsp:txBody>
      <dsp:txXfrm>
        <a:off x="4190943" y="564763"/>
        <a:ext cx="752525" cy="5523824"/>
      </dsp:txXfrm>
    </dsp:sp>
    <dsp:sp modelId="{2C599C29-0464-4340-A675-90B24656A013}">
      <dsp:nvSpPr>
        <dsp:cNvPr id="0" name=""/>
        <dsp:cNvSpPr/>
      </dsp:nvSpPr>
      <dsp:spPr>
        <a:xfrm>
          <a:off x="5101498" y="564763"/>
          <a:ext cx="752525" cy="5529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i="0" kern="1200" dirty="0" smtClean="0"/>
            <a:t>пневматические</a:t>
          </a:r>
          <a:r>
            <a:rPr lang="ru-RU" sz="1000" b="0" i="0" kern="1200" dirty="0" smtClean="0"/>
            <a:t>;</a:t>
          </a:r>
          <a:endParaRPr lang="ru-RU" sz="1000" b="0" i="0" kern="1200" dirty="0"/>
        </a:p>
      </dsp:txBody>
      <dsp:txXfrm>
        <a:off x="5101498" y="564763"/>
        <a:ext cx="752525" cy="5529367"/>
      </dsp:txXfrm>
    </dsp:sp>
    <dsp:sp modelId="{77DCDA72-2759-4FC6-9FEE-4C9E6DF87383}">
      <dsp:nvSpPr>
        <dsp:cNvPr id="0" name=""/>
        <dsp:cNvSpPr/>
      </dsp:nvSpPr>
      <dsp:spPr>
        <a:xfrm>
          <a:off x="6012054" y="564763"/>
          <a:ext cx="752525" cy="5564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/>
            <a:t>электроинструмент</a:t>
          </a:r>
          <a:r>
            <a:rPr lang="ru-RU" sz="4400" b="0" i="0" kern="1200" dirty="0" smtClean="0"/>
            <a:t>.</a:t>
          </a:r>
          <a:endParaRPr lang="ru-RU" sz="4400" b="0" i="0" kern="1200" dirty="0"/>
        </a:p>
      </dsp:txBody>
      <dsp:txXfrm>
        <a:off x="6012054" y="564763"/>
        <a:ext cx="752525" cy="5564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B88F-2816-4269-9E3D-275A5D9F77D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CD5F1-B343-42F6-A9A8-AFE1ED6C56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B88F-2816-4269-9E3D-275A5D9F77D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CD5F1-B343-42F6-A9A8-AFE1ED6C5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B88F-2816-4269-9E3D-275A5D9F77D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CD5F1-B343-42F6-A9A8-AFE1ED6C5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B88F-2816-4269-9E3D-275A5D9F77D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CD5F1-B343-42F6-A9A8-AFE1ED6C5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B88F-2816-4269-9E3D-275A5D9F77D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CD5F1-B343-42F6-A9A8-AFE1ED6C56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B88F-2816-4269-9E3D-275A5D9F77D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CD5F1-B343-42F6-A9A8-AFE1ED6C5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B88F-2816-4269-9E3D-275A5D9F77D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CD5F1-B343-42F6-A9A8-AFE1ED6C5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B88F-2816-4269-9E3D-275A5D9F77D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CD5F1-B343-42F6-A9A8-AFE1ED6C5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B88F-2816-4269-9E3D-275A5D9F77D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CD5F1-B343-42F6-A9A8-AFE1ED6C564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B88F-2816-4269-9E3D-275A5D9F77D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CD5F1-B343-42F6-A9A8-AFE1ED6C5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B88F-2816-4269-9E3D-275A5D9F77D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CD5F1-B343-42F6-A9A8-AFE1ED6C56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77B88F-2816-4269-9E3D-275A5D9F77D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02CD5F1-B343-42F6-A9A8-AFE1ED6C564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katren17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Государственное автономное профессиональное образовательное учреждение Тюменской области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«Тюменский педагогический колледж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7658110" cy="374441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Классификация средств измерений. Государственная система обеспечения единства измерений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Преподаватель</a:t>
            </a:r>
            <a:r>
              <a:rPr lang="en-US" sz="2800" dirty="0" smtClean="0"/>
              <a:t>:</a:t>
            </a:r>
            <a:r>
              <a:rPr lang="ru-RU" sz="2800" dirty="0" smtClean="0"/>
              <a:t> Лисина Екатерина Витальевна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Адрес эл. почты</a:t>
            </a:r>
            <a:r>
              <a:rPr lang="en-US" sz="2800" dirty="0" smtClean="0"/>
              <a:t>:</a:t>
            </a:r>
            <a:r>
              <a:rPr lang="ru-RU" sz="2800" dirty="0" smtClean="0"/>
              <a:t> </a:t>
            </a:r>
            <a:r>
              <a:rPr lang="en-US" sz="2800" dirty="0" smtClean="0">
                <a:hlinkClick r:id="rId2"/>
              </a:rPr>
              <a:t>katren17@mail.ru</a:t>
            </a:r>
            <a:endParaRPr lang="en-US" sz="2800" dirty="0" smtClean="0"/>
          </a:p>
          <a:p>
            <a:pPr algn="ctr"/>
            <a:r>
              <a:rPr lang="ru-RU" sz="2800" dirty="0" smtClean="0"/>
              <a:t>Тел.</a:t>
            </a:r>
            <a:r>
              <a:rPr lang="en-US" sz="2800" dirty="0" smtClean="0"/>
              <a:t>:</a:t>
            </a:r>
            <a:r>
              <a:rPr lang="ru-RU" sz="2800" dirty="0" smtClean="0"/>
              <a:t> 8-982-986-52-26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9715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84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ИК3 Классификация </a:t>
            </a:r>
            <a:r>
              <a:rPr lang="ru-RU" dirty="0">
                <a:effectLst/>
              </a:rPr>
              <a:t>контрольно-измерительных средств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49033914"/>
              </p:ext>
            </p:extLst>
          </p:nvPr>
        </p:nvGraphicFramePr>
        <p:xfrm>
          <a:off x="1524000" y="1412776"/>
          <a:ext cx="7512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269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ОК3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Классификация контрольно-измерительных </a:t>
            </a:r>
            <a:r>
              <a:rPr lang="ru-RU" dirty="0" smtClean="0"/>
              <a:t>средств</a:t>
            </a:r>
            <a:r>
              <a:rPr lang="en-US" dirty="0" smtClean="0"/>
              <a:t>:</a:t>
            </a:r>
            <a:r>
              <a:rPr lang="ru-RU" dirty="0" smtClean="0"/>
              <a:t> по характеру применения инструменты делятся на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1. </a:t>
            </a:r>
          </a:p>
          <a:p>
            <a:r>
              <a:rPr lang="ru-RU" dirty="0" smtClean="0"/>
              <a:t>2. </a:t>
            </a:r>
          </a:p>
          <a:p>
            <a:r>
              <a:rPr lang="ru-RU" dirty="0" smtClean="0"/>
              <a:t>3.         ….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17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 3 Обратная связь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По характеру применения инструменты делятся на</a:t>
            </a:r>
            <a:r>
              <a:rPr lang="en-US" dirty="0" smtClean="0"/>
              <a:t>:</a:t>
            </a: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pPr marL="596646" indent="-514350">
              <a:buAutoNum type="arabicPeriod"/>
            </a:pPr>
            <a:r>
              <a:rPr lang="ru-RU" dirty="0" smtClean="0"/>
              <a:t>Универсальные</a:t>
            </a:r>
          </a:p>
          <a:p>
            <a:pPr marL="596646" indent="-514350">
              <a:buAutoNum type="arabicPeriod"/>
            </a:pPr>
            <a:r>
              <a:rPr lang="ru-RU" dirty="0" smtClean="0"/>
              <a:t>Контрольные</a:t>
            </a:r>
          </a:p>
          <a:p>
            <a:pPr marL="596646" indent="-514350">
              <a:buAutoNum type="arabicPeriod"/>
            </a:pPr>
            <a:r>
              <a:rPr lang="ru-RU" dirty="0"/>
              <a:t>С</a:t>
            </a:r>
            <a:r>
              <a:rPr lang="ru-RU" dirty="0" smtClean="0"/>
              <a:t>пециальные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35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301483"/>
              </p:ext>
            </p:extLst>
          </p:nvPr>
        </p:nvGraphicFramePr>
        <p:xfrm>
          <a:off x="1435100" y="116632"/>
          <a:ext cx="7529388" cy="613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34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Механический штриховой инструмент с нониусом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91112"/>
            <a:ext cx="5184576" cy="34729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556792"/>
            <a:ext cx="4074029" cy="30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2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Рычажно-механические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928354" cy="3301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4149"/>
            <a:ext cx="2667000" cy="351472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42610"/>
            <a:ext cx="3867847" cy="2915390"/>
          </a:xfrm>
        </p:spPr>
      </p:pic>
    </p:spTree>
    <p:extLst>
      <p:ext uri="{BB962C8B-B14F-4D97-AF65-F5344CB8AC3E}">
        <p14:creationId xmlns:p14="http://schemas.microsoft.com/office/powerpoint/2010/main" val="233779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Оптические</a:t>
            </a:r>
            <a:r>
              <a:rPr lang="en-US" dirty="0" smtClean="0"/>
              <a:t>;</a:t>
            </a:r>
            <a:r>
              <a:rPr lang="ru-RU" dirty="0" smtClean="0"/>
              <a:t>               Оптико-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механические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4267200" cy="3181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8" y="4332801"/>
            <a:ext cx="3067050" cy="20478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7861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24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Пневматические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4560570" cy="4800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46" y="3356992"/>
            <a:ext cx="368346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68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Электроинструменты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80" y="1286272"/>
            <a:ext cx="5356820" cy="42854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416675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учебным элементом</a:t>
            </a:r>
            <a:r>
              <a:rPr lang="en-US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494191"/>
              </p:ext>
            </p:extLst>
          </p:nvPr>
        </p:nvGraphicFramePr>
        <p:xfrm>
          <a:off x="1472949" y="1124744"/>
          <a:ext cx="6570980" cy="2327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345"/>
                <a:gridCol w="49536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УЧЕБНЫЙ ЭЛЕМЕНТ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Наименование: Типы штангенциркулей, устройство и принцип измерения.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Профессия/Специальность: </a:t>
                      </a:r>
                      <a:r>
                        <a:rPr lang="ru-RU" sz="2000" dirty="0">
                          <a:effectLst/>
                        </a:rPr>
                        <a:t>Автоматизация технологических процессов и производств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03" y="1484784"/>
            <a:ext cx="1238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87624" y="3683117"/>
            <a:ext cx="6849814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Закончив изучение данного Учебного Элемента, Вы сможете: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знать существующие и виды и область применения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штангенинструментов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знать последовательность чтения показаний шкалы нониуса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штангенинструментов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знать особенности конструкции и приемы измерения штангенциркулями;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знать конструкцию и приемы измерения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штангенглубиномерами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знать конструкцию, приемы измерения и разметки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штангенрейсмасом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Оборудование, материалы и вспомогательные средства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требуются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Сопутствующие учебные элементы: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Модели универсальных фрезерных станков и их технологические возможности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Схемы базирования заготовок при фрезеровании плоскостей.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Конструкция и геометрия торцовых фрез.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2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1.Цели, задачи урока</a:t>
            </a:r>
          </a:p>
          <a:p>
            <a:r>
              <a:rPr lang="ru-RU" dirty="0" smtClean="0"/>
              <a:t>2. </a:t>
            </a:r>
            <a:r>
              <a:rPr lang="ru-RU" dirty="0"/>
              <a:t>Изучение нового </a:t>
            </a:r>
            <a:r>
              <a:rPr lang="ru-RU" dirty="0" smtClean="0"/>
              <a:t>материала.</a:t>
            </a:r>
          </a:p>
          <a:p>
            <a:pPr marL="82296" indent="0">
              <a:buNone/>
            </a:pPr>
            <a:r>
              <a:rPr lang="ru-RU" dirty="0" smtClean="0"/>
              <a:t>         - Определение СИ</a:t>
            </a:r>
          </a:p>
          <a:p>
            <a:pPr marL="82296" indent="0">
              <a:buNone/>
            </a:pPr>
            <a:r>
              <a:rPr lang="ru-RU" dirty="0"/>
              <a:t> </a:t>
            </a:r>
            <a:r>
              <a:rPr lang="ru-RU" dirty="0" smtClean="0"/>
              <a:t>        - Классификация СИ.</a:t>
            </a:r>
          </a:p>
          <a:p>
            <a:r>
              <a:rPr lang="ru-RU" dirty="0" smtClean="0"/>
              <a:t>3. Работа с учебным элементом.</a:t>
            </a:r>
          </a:p>
          <a:p>
            <a:r>
              <a:rPr lang="ru-RU" dirty="0" smtClean="0"/>
              <a:t>4. Выполнение практического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988748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6632"/>
            <a:ext cx="7498080" cy="65527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Учебный элемент</a:t>
            </a:r>
            <a:r>
              <a:rPr lang="en-US" sz="2800" dirty="0" smtClean="0"/>
              <a:t>: </a:t>
            </a:r>
            <a:r>
              <a:rPr lang="ru-RU" sz="2800" dirty="0" smtClean="0"/>
              <a:t>Типы штангенциркулей</a:t>
            </a:r>
            <a:endParaRPr lang="ru-R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6" y="1124744"/>
            <a:ext cx="9032024" cy="516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350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Учебный элемент</a:t>
            </a:r>
            <a:r>
              <a:rPr lang="en-US" sz="2800" dirty="0"/>
              <a:t>: </a:t>
            </a:r>
            <a:r>
              <a:rPr lang="ru-RU" sz="2800" dirty="0"/>
              <a:t>Типы </a:t>
            </a:r>
            <a:r>
              <a:rPr lang="ru-RU" sz="2800" dirty="0" smtClean="0"/>
              <a:t>штангенциркулей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7" y="1412776"/>
            <a:ext cx="8898003" cy="530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583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6632"/>
            <a:ext cx="7498080" cy="829072"/>
          </a:xfrm>
        </p:spPr>
        <p:txBody>
          <a:bodyPr>
            <a:normAutofit/>
          </a:bodyPr>
          <a:lstStyle/>
          <a:p>
            <a:r>
              <a:rPr lang="ru-RU" sz="2800" dirty="0"/>
              <a:t>Учебный элемент</a:t>
            </a:r>
            <a:r>
              <a:rPr lang="en-US" sz="2800" dirty="0"/>
              <a:t>: </a:t>
            </a:r>
            <a:r>
              <a:rPr lang="ru-RU" sz="2800" dirty="0"/>
              <a:t>Типы </a:t>
            </a:r>
            <a:r>
              <a:rPr lang="ru-RU" sz="2800" dirty="0" smtClean="0"/>
              <a:t>штангенциркулей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340"/>
            <a:ext cx="9144000" cy="528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318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6632"/>
            <a:ext cx="7498080" cy="757064"/>
          </a:xfrm>
        </p:spPr>
        <p:txBody>
          <a:bodyPr>
            <a:normAutofit fontScale="85000" lnSpcReduction="10000"/>
          </a:bodyPr>
          <a:lstStyle/>
          <a:p>
            <a:r>
              <a:rPr lang="ru-RU" sz="3300" dirty="0"/>
              <a:t>Учебный</a:t>
            </a:r>
            <a:r>
              <a:rPr lang="ru-RU" dirty="0"/>
              <a:t> элемент</a:t>
            </a:r>
            <a:r>
              <a:rPr lang="en-US" dirty="0"/>
              <a:t>: </a:t>
            </a:r>
            <a:r>
              <a:rPr lang="ru-RU" dirty="0"/>
              <a:t>Типы </a:t>
            </a:r>
            <a:r>
              <a:rPr lang="ru-RU" dirty="0" smtClean="0"/>
              <a:t>штангенциркулей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59074"/>
            <a:ext cx="9036495" cy="523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514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8640"/>
            <a:ext cx="7498080" cy="8290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Учебный элемент</a:t>
            </a:r>
            <a:r>
              <a:rPr lang="en-US" dirty="0"/>
              <a:t>: </a:t>
            </a:r>
            <a:r>
              <a:rPr lang="ru-RU" dirty="0"/>
              <a:t>Типы </a:t>
            </a:r>
            <a:r>
              <a:rPr lang="ru-RU" dirty="0" smtClean="0"/>
              <a:t>штангенциркулей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12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031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75706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Учебный элемент</a:t>
            </a:r>
            <a:r>
              <a:rPr lang="en-US" dirty="0"/>
              <a:t>: </a:t>
            </a:r>
            <a:r>
              <a:rPr lang="ru-RU" dirty="0"/>
              <a:t>Типы </a:t>
            </a:r>
            <a:r>
              <a:rPr lang="ru-RU" dirty="0" smtClean="0"/>
              <a:t>штангенциркулей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9382"/>
            <a:ext cx="8892480" cy="505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182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0648"/>
            <a:ext cx="7498080" cy="75706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Учебный элемент</a:t>
            </a:r>
            <a:r>
              <a:rPr lang="en-US" dirty="0"/>
              <a:t>: </a:t>
            </a:r>
            <a:r>
              <a:rPr lang="ru-RU" dirty="0"/>
              <a:t>Типы штангенциркулей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" y="1193438"/>
            <a:ext cx="9036496" cy="513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507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8640"/>
            <a:ext cx="7498080" cy="68505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Учебный элемент</a:t>
            </a:r>
            <a:r>
              <a:rPr lang="en-US" dirty="0"/>
              <a:t>: </a:t>
            </a:r>
            <a:r>
              <a:rPr lang="ru-RU" dirty="0"/>
              <a:t>Типы </a:t>
            </a:r>
            <a:r>
              <a:rPr lang="ru-RU" dirty="0" smtClean="0"/>
              <a:t>штангенциркулей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788"/>
            <a:ext cx="9144000" cy="520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948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498080" cy="75706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Учебный элемент</a:t>
            </a:r>
            <a:r>
              <a:rPr lang="en-US" dirty="0"/>
              <a:t>: </a:t>
            </a:r>
            <a:r>
              <a:rPr lang="ru-RU" dirty="0"/>
              <a:t>Типы </a:t>
            </a:r>
            <a:r>
              <a:rPr lang="ru-RU" dirty="0" smtClean="0"/>
              <a:t>штангенциркулей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" y="1196752"/>
            <a:ext cx="9063961" cy="514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65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8640"/>
            <a:ext cx="7498080" cy="68505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Учебный элемент</a:t>
            </a:r>
            <a:r>
              <a:rPr lang="en-US" dirty="0"/>
              <a:t>: </a:t>
            </a:r>
            <a:r>
              <a:rPr lang="ru-RU" dirty="0"/>
              <a:t>Типы </a:t>
            </a:r>
            <a:r>
              <a:rPr lang="ru-RU" dirty="0" smtClean="0"/>
              <a:t>штангенциркулей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5" y="1196752"/>
            <a:ext cx="9023636" cy="516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20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Цели, задачи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Цель учебного занятия</a:t>
            </a:r>
            <a:r>
              <a:rPr lang="ru-RU" dirty="0"/>
              <a:t> – объяснить классификацию средств измерений, научиться пользоваться средствами измерений.</a:t>
            </a:r>
            <a:endParaRPr lang="ru-RU" sz="2800" dirty="0"/>
          </a:p>
          <a:p>
            <a:r>
              <a:rPr lang="ru-RU" b="1" dirty="0"/>
              <a:t>Задачи:</a:t>
            </a:r>
            <a:endParaRPr lang="ru-RU" sz="2800" dirty="0"/>
          </a:p>
          <a:p>
            <a:pPr marL="82296" indent="0">
              <a:buNone/>
            </a:pPr>
            <a:r>
              <a:rPr lang="ru-RU" b="1" dirty="0"/>
              <a:t> </a:t>
            </a:r>
            <a:r>
              <a:rPr lang="ru-RU" i="1" dirty="0"/>
              <a:t>Образовательные (дидактические):</a:t>
            </a:r>
            <a:r>
              <a:rPr lang="ru-RU" dirty="0"/>
              <a:t> </a:t>
            </a:r>
            <a:endParaRPr lang="ru-RU" sz="2800" dirty="0"/>
          </a:p>
          <a:p>
            <a:pPr lvl="3"/>
            <a:r>
              <a:rPr lang="ru-RU" dirty="0"/>
              <a:t>Смогут дать определение средствам измерения;</a:t>
            </a:r>
            <a:endParaRPr lang="ru-RU" sz="1800" dirty="0"/>
          </a:p>
          <a:p>
            <a:pPr lvl="3"/>
            <a:r>
              <a:rPr lang="ru-RU" dirty="0"/>
              <a:t>Изучить классификацию средств измерений</a:t>
            </a:r>
            <a:r>
              <a:rPr lang="en-US" dirty="0"/>
              <a:t>;</a:t>
            </a:r>
            <a:endParaRPr lang="ru-RU" sz="1800" dirty="0"/>
          </a:p>
          <a:p>
            <a:pPr lvl="3"/>
            <a:r>
              <a:rPr lang="ru-RU" dirty="0"/>
              <a:t>Познакомить с государственной системой обеспечения единства измерений;</a:t>
            </a:r>
            <a:endParaRPr lang="ru-RU" sz="1800" dirty="0"/>
          </a:p>
          <a:p>
            <a:pPr lvl="3"/>
            <a:r>
              <a:rPr lang="ru-RU" dirty="0"/>
              <a:t>Разобрать 2 группу измерительных инструментов: «Штангенциркули»</a:t>
            </a:r>
            <a:endParaRPr lang="ru-RU" sz="1800" dirty="0"/>
          </a:p>
          <a:p>
            <a:pPr marL="82296" indent="0">
              <a:buNone/>
            </a:pPr>
            <a:r>
              <a:rPr lang="ru-RU" i="1" dirty="0"/>
              <a:t>Развивающие: </a:t>
            </a:r>
            <a:endParaRPr lang="ru-RU" sz="2800" dirty="0"/>
          </a:p>
          <a:p>
            <a:pPr marL="82296" lvl="0" indent="0">
              <a:buNone/>
            </a:pPr>
            <a:r>
              <a:rPr lang="ru-RU" dirty="0" smtClean="0"/>
              <a:t>- Организовывать </a:t>
            </a:r>
            <a:r>
              <a:rPr lang="ru-RU" dirty="0"/>
              <a:t>собственную деятельность, выбирать типовые методы и способы выполнения профессиональных задач, оценивать их эффективность и качество.</a:t>
            </a:r>
            <a:endParaRPr lang="ru-RU" sz="2800" dirty="0"/>
          </a:p>
          <a:p>
            <a:pPr marL="82296" lvl="0" indent="0">
              <a:buNone/>
            </a:pPr>
            <a:r>
              <a:rPr lang="ru-RU" dirty="0" smtClean="0"/>
              <a:t>- Принимать </a:t>
            </a:r>
            <a:r>
              <a:rPr lang="ru-RU" dirty="0"/>
              <a:t>решения в стандартных и нестандартных ситуациях и нести за них ответственность </a:t>
            </a:r>
            <a:endParaRPr lang="ru-RU" sz="2800" dirty="0"/>
          </a:p>
          <a:p>
            <a:pPr marL="82296" lvl="0" indent="0">
              <a:buNone/>
            </a:pPr>
            <a:r>
              <a:rPr lang="ru-RU" dirty="0" smtClean="0"/>
              <a:t>- Осуществлять </a:t>
            </a:r>
            <a:r>
              <a:rPr lang="ru-RU" dirty="0"/>
              <a:t>поиск и использование информации, необходимой для эффективного выполнения профессиональных задач, профессионального и личностного развития </a:t>
            </a:r>
            <a:endParaRPr lang="ru-RU" sz="2800" dirty="0"/>
          </a:p>
          <a:p>
            <a:pPr marL="82296" lvl="0" indent="0">
              <a:buNone/>
            </a:pPr>
            <a:r>
              <a:rPr lang="ru-RU" dirty="0" smtClean="0"/>
              <a:t>-  </a:t>
            </a:r>
            <a:r>
              <a:rPr lang="ru-RU" dirty="0"/>
              <a:t>Использовать информационно-коммуникационные технологии в профессиональной деятельности</a:t>
            </a:r>
            <a:endParaRPr lang="ru-RU" sz="2800" dirty="0"/>
          </a:p>
          <a:p>
            <a:pPr marL="82296" indent="0">
              <a:buNone/>
            </a:pPr>
            <a:r>
              <a:rPr lang="ru-RU" i="1" dirty="0"/>
              <a:t>Воспитательная:</a:t>
            </a:r>
            <a:r>
              <a:rPr lang="ru-RU" sz="3600" dirty="0"/>
              <a:t> </a:t>
            </a:r>
            <a:endParaRPr lang="ru-RU" sz="2800" dirty="0"/>
          </a:p>
          <a:p>
            <a:pPr marL="82296" lvl="0" indent="0">
              <a:buNone/>
            </a:pPr>
            <a:r>
              <a:rPr lang="ru-RU" dirty="0" smtClean="0"/>
              <a:t>- Осознание </a:t>
            </a:r>
            <a:r>
              <a:rPr lang="ru-RU" dirty="0"/>
              <a:t>социальной и практической значимости изученного материала;</a:t>
            </a:r>
            <a:endParaRPr lang="ru-RU" sz="2800" dirty="0"/>
          </a:p>
          <a:p>
            <a:pPr marL="82296" lvl="0" indent="0">
              <a:buNone/>
            </a:pPr>
            <a:r>
              <a:rPr lang="ru-RU" dirty="0" smtClean="0"/>
              <a:t>- Работать </a:t>
            </a:r>
            <a:r>
              <a:rPr lang="ru-RU" dirty="0"/>
              <a:t>в коллективе и команде, эффективно общаться с коллегами, руководством, потребителями.</a:t>
            </a:r>
            <a:endParaRPr lang="ru-RU" sz="2800" dirty="0"/>
          </a:p>
          <a:p>
            <a:pPr marL="82296" lvl="0" indent="0">
              <a:buNone/>
            </a:pPr>
            <a:r>
              <a:rPr lang="ru-RU" dirty="0" smtClean="0"/>
              <a:t>-  </a:t>
            </a:r>
            <a:r>
              <a:rPr lang="ru-RU" dirty="0"/>
              <a:t>Ориентироваться в условиях частой смены технологий в профессиональной деятельности.</a:t>
            </a:r>
            <a:endParaRPr lang="ru-RU" sz="2800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508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8640"/>
            <a:ext cx="7498080" cy="68505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Учебный элемент</a:t>
            </a:r>
            <a:r>
              <a:rPr lang="en-US" dirty="0"/>
              <a:t>: </a:t>
            </a:r>
            <a:r>
              <a:rPr lang="ru-RU" dirty="0"/>
              <a:t>Типы </a:t>
            </a:r>
            <a:r>
              <a:rPr lang="ru-RU" dirty="0" smtClean="0"/>
              <a:t>штангенциркулей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0" y="1209849"/>
            <a:ext cx="9036496" cy="513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669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0648"/>
            <a:ext cx="7498080" cy="68505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Учебный элемент</a:t>
            </a:r>
            <a:r>
              <a:rPr lang="en-US" dirty="0"/>
              <a:t>: </a:t>
            </a:r>
            <a:r>
              <a:rPr lang="ru-RU" dirty="0"/>
              <a:t>Типы </a:t>
            </a:r>
            <a:r>
              <a:rPr lang="ru-RU" dirty="0" smtClean="0"/>
              <a:t>штангенциркулей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3" y="1196752"/>
            <a:ext cx="9008937" cy="517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480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0648"/>
            <a:ext cx="7498080" cy="75706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Учебный элемент</a:t>
            </a:r>
            <a:r>
              <a:rPr lang="en-US" dirty="0"/>
              <a:t>: </a:t>
            </a:r>
            <a:r>
              <a:rPr lang="ru-RU" dirty="0"/>
              <a:t>Типы </a:t>
            </a:r>
            <a:r>
              <a:rPr lang="ru-RU" dirty="0" smtClean="0"/>
              <a:t>штангенциркулей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3" y="1268760"/>
            <a:ext cx="9036496" cy="516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073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r>
              <a:rPr lang="ru-RU" sz="2800" dirty="0"/>
              <a:t>Учебный элемент</a:t>
            </a:r>
            <a:r>
              <a:rPr lang="en-US" sz="2800" dirty="0"/>
              <a:t>: </a:t>
            </a:r>
            <a:r>
              <a:rPr lang="ru-RU" sz="2800" dirty="0"/>
              <a:t>Типы </a:t>
            </a:r>
            <a:r>
              <a:rPr lang="ru-RU" sz="2800" dirty="0" smtClean="0"/>
              <a:t>штангенциркулей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" y="1274309"/>
            <a:ext cx="8892480" cy="509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19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 1 Средство измерения СИ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это техническое средство или совокупность средств, применяющееся для осуществления измерений и обладающее нормированными метрологическими характеристиками. При помощи средств измерения физическая величина может быть не только обнаружена, но и измерена.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22" y="3112019"/>
            <a:ext cx="3827896" cy="3743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3" y="4005064"/>
            <a:ext cx="4646952" cy="27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4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99589"/>
            <a:ext cx="3853205" cy="31576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 1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перечисленного инструмента определите средства измерения.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06" y="2696276"/>
            <a:ext cx="3937620" cy="3176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335699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9843" y="283025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27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 1 Обратная связь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Правильный вариант ответа</a:t>
            </a:r>
            <a:r>
              <a:rPr lang="en-US" dirty="0" smtClean="0"/>
              <a:t>: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Б)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473"/>
            <a:ext cx="3303338" cy="26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936104"/>
          </a:xfrm>
        </p:spPr>
        <p:txBody>
          <a:bodyPr/>
          <a:lstStyle/>
          <a:p>
            <a:pPr algn="ctr"/>
            <a:r>
              <a:rPr lang="ru-RU" dirty="0" smtClean="0"/>
              <a:t>ИК2 Классификация СИ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1124744"/>
            <a:ext cx="4248472" cy="844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СРЕДСТВА ИЗМЕРЕНИЙ</a:t>
            </a:r>
            <a:endParaRPr lang="ru-RU" sz="28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124614"/>
              </p:ext>
            </p:extLst>
          </p:nvPr>
        </p:nvGraphicFramePr>
        <p:xfrm>
          <a:off x="5940152" y="3212976"/>
          <a:ext cx="302433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859956"/>
              </p:ext>
            </p:extLst>
          </p:nvPr>
        </p:nvGraphicFramePr>
        <p:xfrm>
          <a:off x="395536" y="3212976"/>
          <a:ext cx="5256584" cy="3323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Стрелка вниз 10"/>
          <p:cNvSpPr/>
          <p:nvPr/>
        </p:nvSpPr>
        <p:spPr>
          <a:xfrm rot="2147720">
            <a:off x="3728381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451839">
            <a:off x="6393895" y="22048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3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ОК2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классификации СИ соотнесите по группам</a:t>
            </a:r>
            <a:r>
              <a:rPr lang="en-US" dirty="0" smtClean="0"/>
              <a:t>:</a:t>
            </a:r>
            <a:r>
              <a:rPr lang="ru-RU" dirty="0" smtClean="0"/>
              <a:t> по назначению, по метрологическим функциям</a:t>
            </a:r>
          </a:p>
          <a:p>
            <a:pPr>
              <a:buFontTx/>
              <a:buChar char="-"/>
            </a:pPr>
            <a:r>
              <a:rPr lang="ru-RU" dirty="0" smtClean="0"/>
              <a:t>Эталоны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Меры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Измерительные преобразователи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Измерительные установки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Рабочие СИ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Измерительные приборы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Измерительные системы.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80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ОС2 Обратная связь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 назначению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Меры</a:t>
            </a:r>
            <a:r>
              <a:rPr lang="en-US" dirty="0"/>
              <a:t>;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Измерительные преобразователи</a:t>
            </a:r>
            <a:r>
              <a:rPr lang="en-US" dirty="0"/>
              <a:t>;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Измерительные установки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/>
              <a:t>Измерительные приборы</a:t>
            </a:r>
            <a:r>
              <a:rPr lang="en-US" dirty="0"/>
              <a:t>;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Измерительные системы.</a:t>
            </a:r>
          </a:p>
          <a:p>
            <a:r>
              <a:rPr lang="ru-RU" dirty="0" smtClean="0"/>
              <a:t>По метрологическим функциям</a:t>
            </a:r>
          </a:p>
          <a:p>
            <a:pPr marL="82296" indent="0">
              <a:buNone/>
            </a:pPr>
            <a:r>
              <a:rPr lang="ru-RU" dirty="0" smtClean="0"/>
              <a:t>- Эталоны</a:t>
            </a:r>
            <a:r>
              <a:rPr lang="en-US" dirty="0" smtClean="0"/>
              <a:t>;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- Рабочие СИ.</a:t>
            </a: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523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</TotalTime>
  <Words>623</Words>
  <Application>Microsoft Office PowerPoint</Application>
  <PresentationFormat>Экран (4:3)</PresentationFormat>
  <Paragraphs>139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Государственное автономное профессиональное образовательное учреждение Тюменской области «Тюменский педагогический колледж»</vt:lpstr>
      <vt:lpstr>План:</vt:lpstr>
      <vt:lpstr>Цели, задачи урока</vt:lpstr>
      <vt:lpstr>ИК 1 Средство измерения СИ - </vt:lpstr>
      <vt:lpstr>ОК 1 Задание</vt:lpstr>
      <vt:lpstr>ОС 1 Обратная связь</vt:lpstr>
      <vt:lpstr>ИК2 Классификация СИ</vt:lpstr>
      <vt:lpstr>ОК2 Задание</vt:lpstr>
      <vt:lpstr>ОС2 Обратная связь</vt:lpstr>
      <vt:lpstr>ИК3 Классификация контрольно-измерительных средств</vt:lpstr>
      <vt:lpstr>ОК3 Задание</vt:lpstr>
      <vt:lpstr>ОС 3 Обратная связь</vt:lpstr>
      <vt:lpstr>Презентация PowerPoint</vt:lpstr>
      <vt:lpstr>Механический штриховой инструмент с нониусом </vt:lpstr>
      <vt:lpstr>Рычажно-механические</vt:lpstr>
      <vt:lpstr>Оптические;               Оптико-                                            механические</vt:lpstr>
      <vt:lpstr>Пневматические</vt:lpstr>
      <vt:lpstr>Электроинструменты</vt:lpstr>
      <vt:lpstr>Работа с учебным элементом:</vt:lpstr>
      <vt:lpstr>Презентация PowerPoint</vt:lpstr>
      <vt:lpstr>Учебный элемент: Типы штангенциркулей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Учебный элемент: Типы штангенциркулей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профессиональное образовательное учреждение Тюменской области «Тюменский педагогический колледж»</dc:title>
  <dc:creator>Alex</dc:creator>
  <cp:lastModifiedBy>Alex</cp:lastModifiedBy>
  <cp:revision>12</cp:revision>
  <dcterms:created xsi:type="dcterms:W3CDTF">2016-10-12T16:41:04Z</dcterms:created>
  <dcterms:modified xsi:type="dcterms:W3CDTF">2016-10-12T18:48:22Z</dcterms:modified>
</cp:coreProperties>
</file>