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6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6" r:id="rId19"/>
    <p:sldId id="277" r:id="rId20"/>
    <p:sldId id="278" r:id="rId21"/>
    <p:sldId id="273" r:id="rId22"/>
    <p:sldId id="274" r:id="rId23"/>
    <p:sldId id="275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749" autoAdjust="0"/>
  </p:normalViewPr>
  <p:slideViewPr>
    <p:cSldViewPr>
      <p:cViewPr varScale="1">
        <p:scale>
          <a:sx n="53" d="100"/>
          <a:sy n="53" d="100"/>
        </p:scale>
        <p:origin x="-1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19933-475F-469E-B753-E6DF771F2885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CE734-FF2F-48CB-802F-94E047F2FC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3712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CE734-FF2F-48CB-802F-94E047F2FCE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0317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None/>
            </a:pPr>
            <a:endParaRPr lang="ru-RU" dirty="0"/>
          </a:p>
        </p:txBody>
      </p:sp>
      <p:sp>
        <p:nvSpPr>
          <p:cNvPr id="5" name="Объект 4"/>
          <p:cNvSpPr txBox="1">
            <a:spLocks/>
          </p:cNvSpPr>
          <p:nvPr/>
        </p:nvSpPr>
        <p:spPr>
          <a:xfrm>
            <a:off x="1143000" y="731520"/>
            <a:ext cx="6885384" cy="4353664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ru-RU" sz="3200" b="1" i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Отчетный концерт </a:t>
            </a:r>
          </a:p>
          <a:p>
            <a:pPr marL="45720" indent="0">
              <a:buFont typeface="Georgia" pitchFamily="18" charset="0"/>
              <a:buNone/>
            </a:pPr>
            <a:r>
              <a:rPr lang="ru-RU" sz="3200" i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преподавателей и студентов </a:t>
            </a:r>
          </a:p>
          <a:p>
            <a:pPr marL="45720" indent="0">
              <a:buFont typeface="Georgia" pitchFamily="18" charset="0"/>
              <a:buNone/>
            </a:pPr>
            <a:r>
              <a:rPr lang="ru-RU" sz="3200" i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специальности:</a:t>
            </a:r>
          </a:p>
          <a:p>
            <a:pPr marL="45720" indent="0">
              <a:buFont typeface="Georgia" pitchFamily="18" charset="0"/>
              <a:buNone/>
            </a:pPr>
            <a:r>
              <a:rPr lang="ru-RU" sz="3200" i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«Музыкальное образование» </a:t>
            </a:r>
          </a:p>
          <a:p>
            <a:pPr marL="45720" indent="0">
              <a:buFont typeface="Georgia" pitchFamily="18" charset="0"/>
              <a:buNone/>
            </a:pPr>
            <a:r>
              <a:rPr lang="ru-RU" sz="3200" i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(в рамках аккредитации колледжа)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xmlns="" val="6851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9</a:t>
            </a:r>
            <a:endParaRPr lang="ru-RU" dirty="0"/>
          </a:p>
        </p:txBody>
      </p:sp>
      <p:pic>
        <p:nvPicPr>
          <p:cNvPr id="4" name="Содержимое 3" descr="http://img0.liveinternet.ru/images/attach/c/6/93/455/93455570_4737592_ogonek__horovod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7624" y="404664"/>
            <a:ext cx="712879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002.radikal.ru/i198/1305/72/cc008406ceb1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91680" y="692696"/>
            <a:ext cx="6256799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5875055" cy="6994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11</a:t>
            </a:r>
            <a:endParaRPr lang="ru-RU" dirty="0"/>
          </a:p>
        </p:txBody>
      </p:sp>
      <p:pic>
        <p:nvPicPr>
          <p:cNvPr id="4" name="Содержимое 3" descr="http://content.foto.my.mail.ru/mail/1217527/10226/h-10294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31640" y="836712"/>
            <a:ext cx="684076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12</a:t>
            </a:r>
            <a:endParaRPr lang="ru-RU" dirty="0"/>
          </a:p>
        </p:txBody>
      </p:sp>
      <p:pic>
        <p:nvPicPr>
          <p:cNvPr id="4" name="Содержимое 3" descr="http://sd.uploads.ru/t/FoG8v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7624" y="620688"/>
            <a:ext cx="698477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13</a:t>
            </a:r>
            <a:endParaRPr lang="ru-RU" dirty="0"/>
          </a:p>
        </p:txBody>
      </p:sp>
      <p:pic>
        <p:nvPicPr>
          <p:cNvPr id="4" name="Содержимое 3" descr="http://kvedomosti.com/uploads/posts/2015-07/v-priamure-razbilsya-parashyutist_391.jpe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6" y="476672"/>
            <a:ext cx="7122469" cy="5577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14</a:t>
            </a:r>
            <a:endParaRPr lang="ru-RU" dirty="0"/>
          </a:p>
        </p:txBody>
      </p:sp>
      <p:pic>
        <p:nvPicPr>
          <p:cNvPr id="4" name="Содержимое 3" descr="http://img.mota.ru/upload/wallpapers/2011/11/04/08/03/28389/mota_ru_1110423-1024x600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8035" y="731838"/>
            <a:ext cx="6794365" cy="536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16</a:t>
            </a:r>
            <a:endParaRPr lang="ru-RU" dirty="0"/>
          </a:p>
        </p:txBody>
      </p:sp>
      <p:pic>
        <p:nvPicPr>
          <p:cNvPr id="4" name="Содержимое 3" descr="http://333v.ru/uploads/42/422d50ad1d55ddbbf761add019ac98da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75656" y="731838"/>
            <a:ext cx="6696743" cy="54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17</a:t>
            </a:r>
            <a:endParaRPr lang="ru-RU" dirty="0"/>
          </a:p>
        </p:txBody>
      </p:sp>
      <p:pic>
        <p:nvPicPr>
          <p:cNvPr id="4" name="Содержимое 3" descr="http://www.allfons.ru/mini/201112/568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7624" y="908720"/>
            <a:ext cx="711817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</a:t>
            </a:r>
            <a:endParaRPr lang="ru-RU" dirty="0"/>
          </a:p>
        </p:txBody>
      </p:sp>
      <p:pic>
        <p:nvPicPr>
          <p:cNvPr id="4" name="Содержимое 3" descr="http://tonb.ru/upload/iblock/867/8671d0d1d563c15ba9f852be356678ce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47664" y="731838"/>
            <a:ext cx="6480719" cy="536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</a:t>
            </a:r>
            <a:endParaRPr lang="ru-RU" dirty="0"/>
          </a:p>
        </p:txBody>
      </p:sp>
      <p:pic>
        <p:nvPicPr>
          <p:cNvPr id="4" name="Содержимое 3" descr="http://newsmir.info/img/p/1/7/61/60415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731838"/>
            <a:ext cx="6840760" cy="54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5112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www.xrest.ru/schemes/00/0c/5b/18/%D0%92%D0%B4%D0%BE%D1%85%D0%BD%D0%BE%D0%B2%D0%B5%D0%BD%D0%B8%D0%B5-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1336" y="404664"/>
            <a:ext cx="6321327" cy="604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</a:t>
            </a:r>
            <a:endParaRPr lang="ru-RU" dirty="0"/>
          </a:p>
        </p:txBody>
      </p:sp>
      <p:pic>
        <p:nvPicPr>
          <p:cNvPr id="4" name="Содержимое 3" descr="http://dailybishkek.kg/images/den-molodezhi-rossii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692696"/>
            <a:ext cx="784887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18</a:t>
            </a:r>
            <a:endParaRPr lang="ru-RU" dirty="0"/>
          </a:p>
        </p:txBody>
      </p:sp>
      <p:pic>
        <p:nvPicPr>
          <p:cNvPr id="4" name="Содержимое 3" descr="http://vmnews.ru/site-specific/vmnews.ru/upload/article-illustrations/2013/%D1%83%D1%87%D0%B8%D1%82%D0%B5%D0%BB%D1%8C%20(%D0%BA%D0%BE%D0%BF%D0%B8%D1%8F)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620688"/>
            <a:ext cx="763284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19</a:t>
            </a:r>
            <a:endParaRPr lang="ru-RU" dirty="0"/>
          </a:p>
        </p:txBody>
      </p:sp>
      <p:pic>
        <p:nvPicPr>
          <p:cNvPr id="4" name="Содержимое 3" descr="http://shkoly.kiev.ua/_nw/0/59923477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620688"/>
            <a:ext cx="770485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20</a:t>
            </a:r>
            <a:endParaRPr lang="ru-RU" dirty="0"/>
          </a:p>
        </p:txBody>
      </p:sp>
      <p:pic>
        <p:nvPicPr>
          <p:cNvPr id="4" name="Содержимое 3" descr="http://artnow.ru/img/598000/598782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0"/>
            <a:ext cx="504056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835696" y="1844824"/>
            <a:ext cx="6688832" cy="36907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6600" i="1" dirty="0" smtClean="0"/>
              <a:t>Спасибо за </a:t>
            </a:r>
          </a:p>
          <a:p>
            <a:pPr marL="45720" indent="0">
              <a:buNone/>
            </a:pPr>
            <a:r>
              <a:rPr lang="ru-RU" sz="6600" i="1" dirty="0" smtClean="0"/>
              <a:t>  внимание!</a:t>
            </a:r>
            <a:endParaRPr lang="ru-RU" sz="6600" i="1" dirty="0"/>
          </a:p>
        </p:txBody>
      </p:sp>
    </p:spTree>
    <p:extLst>
      <p:ext uri="{BB962C8B-B14F-4D97-AF65-F5344CB8AC3E}">
        <p14:creationId xmlns:p14="http://schemas.microsoft.com/office/powerpoint/2010/main" xmlns="" val="576765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fotokonkurs.ru/uploads/photos/contests/2012/05/31/8/2846de1fe7c3e1b6eb93bf62611ddb7f/800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7624" y="692696"/>
            <a:ext cx="691276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porjati.ru/uploads/posts/2012-03/thumbs/1330616365_liliac7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6" y="620688"/>
            <a:ext cx="691276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4</a:t>
            </a:r>
            <a:endParaRPr lang="ru-RU" dirty="0"/>
          </a:p>
        </p:txBody>
      </p:sp>
      <p:pic>
        <p:nvPicPr>
          <p:cNvPr id="4" name="Содержимое 3" descr="http://agapemd.com/images/stories/girl-praying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59832" y="260648"/>
            <a:ext cx="511256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4</a:t>
            </a:r>
            <a:endParaRPr lang="ru-RU" dirty="0"/>
          </a:p>
        </p:txBody>
      </p:sp>
      <p:pic>
        <p:nvPicPr>
          <p:cNvPr id="4" name="Содержимое 3" descr="http://ya-camaya.ru/images/articles/800x600_8501360819332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19672" y="692696"/>
            <a:ext cx="662473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6</a:t>
            </a:r>
            <a:endParaRPr lang="ru-RU" dirty="0"/>
          </a:p>
        </p:txBody>
      </p:sp>
      <p:pic>
        <p:nvPicPr>
          <p:cNvPr id="4" name="Содержимое 3" descr="http://i009.radikal.ru/1202/08/6d9e7361a579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3648" y="692696"/>
            <a:ext cx="690215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7</a:t>
            </a:r>
            <a:endParaRPr lang="ru-RU" dirty="0"/>
          </a:p>
        </p:txBody>
      </p:sp>
      <p:pic>
        <p:nvPicPr>
          <p:cNvPr id="4" name="Содержимое 3" descr="http://ruspravda.info/images/original/XJ9NYXiTTNk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47664" y="476672"/>
            <a:ext cx="662473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372168"/>
            <a:ext cx="6512511" cy="1143000"/>
          </a:xfrm>
        </p:spPr>
        <p:txBody>
          <a:bodyPr/>
          <a:lstStyle/>
          <a:p>
            <a:r>
              <a:rPr lang="ru-RU" dirty="0" smtClean="0"/>
              <a:t>Слайд 8</a:t>
            </a:r>
            <a:endParaRPr lang="ru-RU" dirty="0"/>
          </a:p>
        </p:txBody>
      </p:sp>
      <p:pic>
        <p:nvPicPr>
          <p:cNvPr id="4" name="Содержимое 3" descr="http://yung-zilovets.narod.ru/pic/rus015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47664" y="731838"/>
            <a:ext cx="6224479" cy="5577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</TotalTime>
  <Words>56</Words>
  <Application>Microsoft Office PowerPoint</Application>
  <PresentationFormat>Экран (4:3)</PresentationFormat>
  <Paragraphs>26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Слайд 1</vt:lpstr>
      <vt:lpstr>Слайд 2</vt:lpstr>
      <vt:lpstr>Слайд 3</vt:lpstr>
      <vt:lpstr>Слайд 4</vt:lpstr>
      <vt:lpstr>Слайд 4</vt:lpstr>
      <vt:lpstr>Слайд 4</vt:lpstr>
      <vt:lpstr>Слайд 6</vt:lpstr>
      <vt:lpstr>Слайд 7</vt:lpstr>
      <vt:lpstr>Слайд 8</vt:lpstr>
      <vt:lpstr>Слайд 9</vt:lpstr>
      <vt:lpstr>Слайд 11</vt:lpstr>
      <vt:lpstr>Слайд 11</vt:lpstr>
      <vt:lpstr>Слайд 12</vt:lpstr>
      <vt:lpstr>Слайд 13</vt:lpstr>
      <vt:lpstr>Слайд 14</vt:lpstr>
      <vt:lpstr>Слайд 16</vt:lpstr>
      <vt:lpstr>Слайд 17</vt:lpstr>
      <vt:lpstr>слайд</vt:lpstr>
      <vt:lpstr>слайд</vt:lpstr>
      <vt:lpstr>слайд</vt:lpstr>
      <vt:lpstr>Слайд 18</vt:lpstr>
      <vt:lpstr>Слайд 19</vt:lpstr>
      <vt:lpstr>Слайд 20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Слайд№1</dc:title>
  <dc:creator>1</dc:creator>
  <cp:lastModifiedBy>1</cp:lastModifiedBy>
  <cp:revision>27</cp:revision>
  <dcterms:created xsi:type="dcterms:W3CDTF">2016-09-13T16:36:39Z</dcterms:created>
  <dcterms:modified xsi:type="dcterms:W3CDTF">2016-09-15T09:53:08Z</dcterms:modified>
</cp:coreProperties>
</file>