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notesSlides/notesSlide4.xml" ContentType="application/vnd.openxmlformats-officedocument.presentationml.notesSlide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4"/>
  </p:notesMasterIdLst>
  <p:sldIdLst>
    <p:sldId id="379" r:id="rId2"/>
    <p:sldId id="300" r:id="rId3"/>
    <p:sldId id="373" r:id="rId4"/>
    <p:sldId id="374" r:id="rId5"/>
    <p:sldId id="375" r:id="rId6"/>
    <p:sldId id="376" r:id="rId7"/>
    <p:sldId id="301" r:id="rId8"/>
    <p:sldId id="324" r:id="rId9"/>
    <p:sldId id="304" r:id="rId10"/>
    <p:sldId id="305" r:id="rId11"/>
    <p:sldId id="306" r:id="rId12"/>
    <p:sldId id="307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7" r:id="rId21"/>
    <p:sldId id="323" r:id="rId22"/>
    <p:sldId id="318" r:id="rId23"/>
    <p:sldId id="319" r:id="rId24"/>
    <p:sldId id="325" r:id="rId25"/>
    <p:sldId id="344" r:id="rId26"/>
    <p:sldId id="343" r:id="rId27"/>
    <p:sldId id="345" r:id="rId28"/>
    <p:sldId id="346" r:id="rId29"/>
    <p:sldId id="333" r:id="rId30"/>
    <p:sldId id="347" r:id="rId31"/>
    <p:sldId id="335" r:id="rId32"/>
    <p:sldId id="326" r:id="rId33"/>
    <p:sldId id="348" r:id="rId34"/>
    <p:sldId id="327" r:id="rId35"/>
    <p:sldId id="320" r:id="rId36"/>
    <p:sldId id="331" r:id="rId37"/>
    <p:sldId id="332" r:id="rId38"/>
    <p:sldId id="334" r:id="rId39"/>
    <p:sldId id="336" r:id="rId40"/>
    <p:sldId id="349" r:id="rId41"/>
    <p:sldId id="36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3" r:id="rId53"/>
    <p:sldId id="364" r:id="rId54"/>
    <p:sldId id="365" r:id="rId55"/>
    <p:sldId id="360" r:id="rId56"/>
    <p:sldId id="361" r:id="rId57"/>
    <p:sldId id="370" r:id="rId58"/>
    <p:sldId id="372" r:id="rId59"/>
    <p:sldId id="368" r:id="rId60"/>
    <p:sldId id="371" r:id="rId61"/>
    <p:sldId id="377" r:id="rId62"/>
    <p:sldId id="378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1" autoAdjust="0"/>
    <p:restoredTop sz="94660"/>
  </p:normalViewPr>
  <p:slideViewPr>
    <p:cSldViewPr>
      <p:cViewPr varScale="1">
        <p:scale>
          <a:sx n="65" d="100"/>
          <a:sy n="65" d="100"/>
        </p:scale>
        <p:origin x="-12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автопробег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автогоп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автостоп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автостарт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6304C23-3781-43F3-A6ED-D241743809D5}" type="presOf" srcId="{2253D777-9A4A-4C87-A9C0-68619B9F540A}" destId="{2C390604-0034-467D-9C4C-988C1D96418F}" srcOrd="0" destOrd="0" presId="urn:microsoft.com/office/officeart/2005/8/layout/default#1"/>
    <dgm:cxn modelId="{E4A82D8A-0108-41B9-B9DD-A4D28547FC9A}" type="presOf" srcId="{2BEDC544-D1A1-496B-8173-E043F98656AD}" destId="{51B74EB8-7529-4B59-B20E-E31C3D996197}" srcOrd="0" destOrd="0" presId="urn:microsoft.com/office/officeart/2005/8/layout/default#1"/>
    <dgm:cxn modelId="{AEF3C744-D23D-4587-A815-B31349FC9BE4}" type="presOf" srcId="{E751DCEE-226C-427E-A1B0-75EF9D32E8C4}" destId="{3F359713-E2B5-46BC-88A3-B7597BAD6FFD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C1F4AFF5-BE63-4E0C-8529-225233465934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F8FE8E27-6CD7-4C0A-94EE-C446A169295F}" type="presOf" srcId="{2F9591E7-A3F7-4263-9276-81FEB3060ADE}" destId="{646C2F52-7D5E-435B-AFE3-25C6E0DBC0B3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A2373CCC-34C1-40C6-8DDE-21AA6560ED05}" type="presParOf" srcId="{081BED9E-C498-4D2F-88C1-57F668F4F346}" destId="{51B74EB8-7529-4B59-B20E-E31C3D996197}" srcOrd="0" destOrd="0" presId="urn:microsoft.com/office/officeart/2005/8/layout/default#1"/>
    <dgm:cxn modelId="{A3010E14-469B-4609-B2FD-95C531D69C56}" type="presParOf" srcId="{081BED9E-C498-4D2F-88C1-57F668F4F346}" destId="{5C0B31FB-D9C2-4F53-825A-C2927017CE00}" srcOrd="1" destOrd="0" presId="urn:microsoft.com/office/officeart/2005/8/layout/default#1"/>
    <dgm:cxn modelId="{3272E0DF-8F82-482B-BB5C-9ADEEA1473A4}" type="presParOf" srcId="{081BED9E-C498-4D2F-88C1-57F668F4F346}" destId="{3F359713-E2B5-46BC-88A3-B7597BAD6FFD}" srcOrd="2" destOrd="0" presId="urn:microsoft.com/office/officeart/2005/8/layout/default#1"/>
    <dgm:cxn modelId="{341A74B3-E6F6-4AC5-9747-5BE884C534E0}" type="presParOf" srcId="{081BED9E-C498-4D2F-88C1-57F668F4F346}" destId="{AE8A34BA-1DDB-436C-A166-9EEE913FB245}" srcOrd="3" destOrd="0" presId="urn:microsoft.com/office/officeart/2005/8/layout/default#1"/>
    <dgm:cxn modelId="{3179B006-60B6-4B70-A784-82882173218D}" type="presParOf" srcId="{081BED9E-C498-4D2F-88C1-57F668F4F346}" destId="{646C2F52-7D5E-435B-AFE3-25C6E0DBC0B3}" srcOrd="4" destOrd="0" presId="urn:microsoft.com/office/officeart/2005/8/layout/default#1"/>
    <dgm:cxn modelId="{E7F83B68-6BD0-47A5-84DA-D3329E43B11C}" type="presParOf" srcId="{081BED9E-C498-4D2F-88C1-57F668F4F346}" destId="{4BC4250D-B87E-43F9-AAC5-B66E97BFB948}" srcOrd="5" destOrd="0" presId="urn:microsoft.com/office/officeart/2005/8/layout/default#1"/>
    <dgm:cxn modelId="{089DE50C-4E38-4D9E-8C85-CE89BAD7727A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пистолет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автомат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динамит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пулемёт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AB62A72-4B94-4698-8D0B-5BE47FD9D492}" type="presOf" srcId="{2253D777-9A4A-4C87-A9C0-68619B9F540A}" destId="{2C390604-0034-467D-9C4C-988C1D96418F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249683BF-ABB0-4BC3-A188-9D2609DDD64C}" type="presOf" srcId="{2CDFCE6C-A4FC-487C-9EED-D0D0284E9B01}" destId="{081BED9E-C498-4D2F-88C1-57F668F4F346}" srcOrd="0" destOrd="0" presId="urn:microsoft.com/office/officeart/2005/8/layout/default#1"/>
    <dgm:cxn modelId="{27B3EC9F-9F78-4271-9305-C831F48A89A1}" type="presOf" srcId="{E751DCEE-226C-427E-A1B0-75EF9D32E8C4}" destId="{3F359713-E2B5-46BC-88A3-B7597BAD6FFD}" srcOrd="0" destOrd="0" presId="urn:microsoft.com/office/officeart/2005/8/layout/default#1"/>
    <dgm:cxn modelId="{E4B109C3-35FC-4926-86AC-EDBF3C7DF920}" type="presOf" srcId="{2F9591E7-A3F7-4263-9276-81FEB3060ADE}" destId="{646C2F52-7D5E-435B-AFE3-25C6E0DBC0B3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FC12FA6-628B-4457-8D8D-7AC50B42EB5F}" type="presOf" srcId="{2BEDC544-D1A1-496B-8173-E043F98656AD}" destId="{51B74EB8-7529-4B59-B20E-E31C3D996197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4C248DB7-71E5-447C-99A2-273E8E997CD6}" type="presParOf" srcId="{081BED9E-C498-4D2F-88C1-57F668F4F346}" destId="{51B74EB8-7529-4B59-B20E-E31C3D996197}" srcOrd="0" destOrd="0" presId="urn:microsoft.com/office/officeart/2005/8/layout/default#1"/>
    <dgm:cxn modelId="{FDD42470-C130-4B35-8637-DBF3F9A49A42}" type="presParOf" srcId="{081BED9E-C498-4D2F-88C1-57F668F4F346}" destId="{5C0B31FB-D9C2-4F53-825A-C2927017CE00}" srcOrd="1" destOrd="0" presId="urn:microsoft.com/office/officeart/2005/8/layout/default#1"/>
    <dgm:cxn modelId="{14BA7B5F-3391-4568-8C8F-048550C19346}" type="presParOf" srcId="{081BED9E-C498-4D2F-88C1-57F668F4F346}" destId="{3F359713-E2B5-46BC-88A3-B7597BAD6FFD}" srcOrd="2" destOrd="0" presId="urn:microsoft.com/office/officeart/2005/8/layout/default#1"/>
    <dgm:cxn modelId="{E39B4CBB-CEB9-4C61-B53D-F97722D9B346}" type="presParOf" srcId="{081BED9E-C498-4D2F-88C1-57F668F4F346}" destId="{AE8A34BA-1DDB-436C-A166-9EEE913FB245}" srcOrd="3" destOrd="0" presId="urn:microsoft.com/office/officeart/2005/8/layout/default#1"/>
    <dgm:cxn modelId="{58564E32-3A46-431E-AB39-758B5A74CFE0}" type="presParOf" srcId="{081BED9E-C498-4D2F-88C1-57F668F4F346}" destId="{646C2F52-7D5E-435B-AFE3-25C6E0DBC0B3}" srcOrd="4" destOrd="0" presId="urn:microsoft.com/office/officeart/2005/8/layout/default#1"/>
    <dgm:cxn modelId="{9F584606-9DEB-4E7C-907C-01F37B3260DA}" type="presParOf" srcId="{081BED9E-C498-4D2F-88C1-57F668F4F346}" destId="{4BC4250D-B87E-43F9-AAC5-B66E97BFB948}" srcOrd="5" destOrd="0" presId="urn:microsoft.com/office/officeart/2005/8/layout/default#1"/>
    <dgm:cxn modelId="{75D245F8-A86E-48B4-B815-989AA3219391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глазное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ушное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носовое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лобовое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CFC68E4-D942-4377-B368-0C0D91EDB0AE}" type="presOf" srcId="{2F9591E7-A3F7-4263-9276-81FEB3060ADE}" destId="{646C2F52-7D5E-435B-AFE3-25C6E0DBC0B3}" srcOrd="0" destOrd="0" presId="urn:microsoft.com/office/officeart/2005/8/layout/default#1"/>
    <dgm:cxn modelId="{48939DDD-EDC7-4BE0-83EE-42BBC34F87C9}" type="presOf" srcId="{E751DCEE-226C-427E-A1B0-75EF9D32E8C4}" destId="{3F359713-E2B5-46BC-88A3-B7597BAD6FFD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2CE389FD-3269-4551-A503-F4137696C81A}" type="presOf" srcId="{2253D777-9A4A-4C87-A9C0-68619B9F540A}" destId="{2C390604-0034-467D-9C4C-988C1D96418F}" srcOrd="0" destOrd="0" presId="urn:microsoft.com/office/officeart/2005/8/layout/default#1"/>
    <dgm:cxn modelId="{1AEE6103-641F-473B-9B4E-740745DE37BD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4BF19402-0A74-4370-83B7-D8E72BD43B0D}" type="presOf" srcId="{2BEDC544-D1A1-496B-8173-E043F98656AD}" destId="{51B74EB8-7529-4B59-B20E-E31C3D996197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1ED544F7-7EC9-4E75-902D-786951502797}" type="presParOf" srcId="{081BED9E-C498-4D2F-88C1-57F668F4F346}" destId="{51B74EB8-7529-4B59-B20E-E31C3D996197}" srcOrd="0" destOrd="0" presId="urn:microsoft.com/office/officeart/2005/8/layout/default#1"/>
    <dgm:cxn modelId="{AE4AD21C-5AF3-4B1E-B74C-4742B5C6EE70}" type="presParOf" srcId="{081BED9E-C498-4D2F-88C1-57F668F4F346}" destId="{5C0B31FB-D9C2-4F53-825A-C2927017CE00}" srcOrd="1" destOrd="0" presId="urn:microsoft.com/office/officeart/2005/8/layout/default#1"/>
    <dgm:cxn modelId="{C886707E-5403-4316-B2BF-323E3F37597D}" type="presParOf" srcId="{081BED9E-C498-4D2F-88C1-57F668F4F346}" destId="{3F359713-E2B5-46BC-88A3-B7597BAD6FFD}" srcOrd="2" destOrd="0" presId="urn:microsoft.com/office/officeart/2005/8/layout/default#1"/>
    <dgm:cxn modelId="{B880CBA5-06A5-4F37-88A3-7C48450C1856}" type="presParOf" srcId="{081BED9E-C498-4D2F-88C1-57F668F4F346}" destId="{AE8A34BA-1DDB-436C-A166-9EEE913FB245}" srcOrd="3" destOrd="0" presId="urn:microsoft.com/office/officeart/2005/8/layout/default#1"/>
    <dgm:cxn modelId="{FC4DC6FD-07F3-4EEA-B0C0-E87B42F95F5F}" type="presParOf" srcId="{081BED9E-C498-4D2F-88C1-57F668F4F346}" destId="{646C2F52-7D5E-435B-AFE3-25C6E0DBC0B3}" srcOrd="4" destOrd="0" presId="urn:microsoft.com/office/officeart/2005/8/layout/default#1"/>
    <dgm:cxn modelId="{F66CF844-CDC7-46E1-870B-971E76146A0B}" type="presParOf" srcId="{081BED9E-C498-4D2F-88C1-57F668F4F346}" destId="{4BC4250D-B87E-43F9-AAC5-B66E97BFB948}" srcOrd="5" destOrd="0" presId="urn:microsoft.com/office/officeart/2005/8/layout/default#1"/>
    <dgm:cxn modelId="{6EC5F845-68A0-4C3D-BCE9-3C8CB94CEA31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err="1" smtClean="0"/>
            <a:t>Джеральд</a:t>
          </a:r>
          <a:endParaRPr lang="ru-RU" dirty="0" smtClean="0"/>
        </a:p>
        <a:p>
          <a:r>
            <a:rPr lang="ru-RU" dirty="0" smtClean="0"/>
            <a:t>Форд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Генри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Форд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Хариссон</a:t>
          </a:r>
          <a:endParaRPr lang="ru-RU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Форд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Джон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Форд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50FB931-A256-429D-8B1F-466D060B9704}" type="presOf" srcId="{2BEDC544-D1A1-496B-8173-E043F98656AD}" destId="{51B74EB8-7529-4B59-B20E-E31C3D996197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231D8724-92C6-4832-AC47-3A8D52D68E73}" type="presOf" srcId="{2CDFCE6C-A4FC-487C-9EED-D0D0284E9B01}" destId="{081BED9E-C498-4D2F-88C1-57F668F4F346}" srcOrd="0" destOrd="0" presId="urn:microsoft.com/office/officeart/2005/8/layout/default#1"/>
    <dgm:cxn modelId="{DCC642D6-7981-4321-B974-82520FF5C0F1}" type="presOf" srcId="{2F9591E7-A3F7-4263-9276-81FEB3060ADE}" destId="{646C2F52-7D5E-435B-AFE3-25C6E0DBC0B3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FB5C3D60-E371-4656-B10A-CE368C0349BD}" type="presOf" srcId="{E751DCEE-226C-427E-A1B0-75EF9D32E8C4}" destId="{3F359713-E2B5-46BC-88A3-B7597BAD6FFD}" srcOrd="0" destOrd="0" presId="urn:microsoft.com/office/officeart/2005/8/layout/default#1"/>
    <dgm:cxn modelId="{F6D8E6AD-6389-44AB-AA6B-0BC7815AF488}" type="presOf" srcId="{2253D777-9A4A-4C87-A9C0-68619B9F540A}" destId="{2C390604-0034-467D-9C4C-988C1D96418F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9FCF3EA7-5AF7-44F0-82DA-C143D9DBD3D6}" type="presParOf" srcId="{081BED9E-C498-4D2F-88C1-57F668F4F346}" destId="{51B74EB8-7529-4B59-B20E-E31C3D996197}" srcOrd="0" destOrd="0" presId="urn:microsoft.com/office/officeart/2005/8/layout/default#1"/>
    <dgm:cxn modelId="{CD14914A-E637-4931-A2F4-DD746B2D2EE5}" type="presParOf" srcId="{081BED9E-C498-4D2F-88C1-57F668F4F346}" destId="{5C0B31FB-D9C2-4F53-825A-C2927017CE00}" srcOrd="1" destOrd="0" presId="urn:microsoft.com/office/officeart/2005/8/layout/default#1"/>
    <dgm:cxn modelId="{1247B6B3-627E-478C-9E8D-A0C5BB89C921}" type="presParOf" srcId="{081BED9E-C498-4D2F-88C1-57F668F4F346}" destId="{3F359713-E2B5-46BC-88A3-B7597BAD6FFD}" srcOrd="2" destOrd="0" presId="urn:microsoft.com/office/officeart/2005/8/layout/default#1"/>
    <dgm:cxn modelId="{2D2F4328-6AB0-41B5-B8D6-E11134147E33}" type="presParOf" srcId="{081BED9E-C498-4D2F-88C1-57F668F4F346}" destId="{AE8A34BA-1DDB-436C-A166-9EEE913FB245}" srcOrd="3" destOrd="0" presId="urn:microsoft.com/office/officeart/2005/8/layout/default#1"/>
    <dgm:cxn modelId="{835CDBD1-32BB-4BE3-B669-3B1864EBF27C}" type="presParOf" srcId="{081BED9E-C498-4D2F-88C1-57F668F4F346}" destId="{646C2F52-7D5E-435B-AFE3-25C6E0DBC0B3}" srcOrd="4" destOrd="0" presId="urn:microsoft.com/office/officeart/2005/8/layout/default#1"/>
    <dgm:cxn modelId="{057F29F0-2DCE-4BF6-AA6E-E5DC4ED50AC5}" type="presParOf" srcId="{081BED9E-C498-4D2F-88C1-57F668F4F346}" destId="{4BC4250D-B87E-43F9-AAC5-B66E97BFB948}" srcOrd="5" destOrd="0" presId="urn:microsoft.com/office/officeart/2005/8/layout/default#1"/>
    <dgm:cxn modelId="{022F1549-E2EA-467B-BA22-CBEA2FF7B8BB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подстаканник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подрамник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подфарник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подсвечник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89471E1-A374-4D7E-B3B6-36C9EFC400C9}" type="presOf" srcId="{E751DCEE-226C-427E-A1B0-75EF9D32E8C4}" destId="{3F359713-E2B5-46BC-88A3-B7597BAD6FFD}" srcOrd="0" destOrd="0" presId="urn:microsoft.com/office/officeart/2005/8/layout/default#1"/>
    <dgm:cxn modelId="{F224CB6A-2A70-493A-AEF7-8F5C8520103E}" type="presOf" srcId="{2253D777-9A4A-4C87-A9C0-68619B9F540A}" destId="{2C390604-0034-467D-9C4C-988C1D96418F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9D45262-92AE-496B-851B-D478B30338FE}" type="presOf" srcId="{2CDFCE6C-A4FC-487C-9EED-D0D0284E9B01}" destId="{081BED9E-C498-4D2F-88C1-57F668F4F346}" srcOrd="0" destOrd="0" presId="urn:microsoft.com/office/officeart/2005/8/layout/default#1"/>
    <dgm:cxn modelId="{9E880609-880F-47C1-A98D-B5C1E9234B47}" type="presOf" srcId="{2F9591E7-A3F7-4263-9276-81FEB3060ADE}" destId="{646C2F52-7D5E-435B-AFE3-25C6E0DBC0B3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10E89A4B-B33C-418A-A4DF-3000C6CBCFC7}" type="presOf" srcId="{2BEDC544-D1A1-496B-8173-E043F98656AD}" destId="{51B74EB8-7529-4B59-B20E-E31C3D996197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47751C85-92ED-42E8-B6FB-14073E34B6FC}" type="presParOf" srcId="{081BED9E-C498-4D2F-88C1-57F668F4F346}" destId="{51B74EB8-7529-4B59-B20E-E31C3D996197}" srcOrd="0" destOrd="0" presId="urn:microsoft.com/office/officeart/2005/8/layout/default#1"/>
    <dgm:cxn modelId="{DD548B59-C331-4F51-B044-D9814E2A83E1}" type="presParOf" srcId="{081BED9E-C498-4D2F-88C1-57F668F4F346}" destId="{5C0B31FB-D9C2-4F53-825A-C2927017CE00}" srcOrd="1" destOrd="0" presId="urn:microsoft.com/office/officeart/2005/8/layout/default#1"/>
    <dgm:cxn modelId="{4C2E358F-AEDD-4BEE-82E9-13F4110669AA}" type="presParOf" srcId="{081BED9E-C498-4D2F-88C1-57F668F4F346}" destId="{3F359713-E2B5-46BC-88A3-B7597BAD6FFD}" srcOrd="2" destOrd="0" presId="urn:microsoft.com/office/officeart/2005/8/layout/default#1"/>
    <dgm:cxn modelId="{D2970ED9-16F6-4893-8332-DDDD69E509EA}" type="presParOf" srcId="{081BED9E-C498-4D2F-88C1-57F668F4F346}" destId="{AE8A34BA-1DDB-436C-A166-9EEE913FB245}" srcOrd="3" destOrd="0" presId="urn:microsoft.com/office/officeart/2005/8/layout/default#1"/>
    <dgm:cxn modelId="{964C03E6-8BDA-4C73-B13C-BB8459CCBB20}" type="presParOf" srcId="{081BED9E-C498-4D2F-88C1-57F668F4F346}" destId="{646C2F52-7D5E-435B-AFE3-25C6E0DBC0B3}" srcOrd="4" destOrd="0" presId="urn:microsoft.com/office/officeart/2005/8/layout/default#1"/>
    <dgm:cxn modelId="{22802F61-C245-4899-AA18-2D21142E7E93}" type="presParOf" srcId="{081BED9E-C498-4D2F-88C1-57F668F4F346}" destId="{4BC4250D-B87E-43F9-AAC5-B66E97BFB948}" srcOrd="5" destOrd="0" presId="urn:microsoft.com/office/officeart/2005/8/layout/default#1"/>
    <dgm:cxn modelId="{4840AE6A-F0A5-40D5-BB53-BF7704F347BE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Киев</a:t>
          </a:r>
          <a:endParaRPr lang="ru-RU" b="1" dirty="0">
            <a:solidFill>
              <a:schemeClr val="tx1"/>
            </a:solidFill>
          </a:endParaRP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Москва</a:t>
          </a:r>
          <a:endParaRPr lang="ru-RU" b="1" dirty="0">
            <a:solidFill>
              <a:schemeClr val="tx1"/>
            </a:solidFill>
          </a:endParaRP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Санкт-Петербург</a:t>
          </a:r>
          <a:endParaRPr lang="ru-RU" b="1" dirty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Рига</a:t>
          </a:r>
          <a:endParaRPr lang="ru-RU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1636F90-8BB8-4A18-8AAA-840243616D44}" type="presOf" srcId="{2CDFCE6C-A4FC-487C-9EED-D0D0284E9B01}" destId="{081BED9E-C498-4D2F-88C1-57F668F4F346}" srcOrd="0" destOrd="0" presId="urn:microsoft.com/office/officeart/2005/8/layout/default#3"/>
    <dgm:cxn modelId="{E815A998-11C0-4566-A224-83280144F585}" type="presOf" srcId="{2F9591E7-A3F7-4263-9276-81FEB3060ADE}" destId="{646C2F52-7D5E-435B-AFE3-25C6E0DBC0B3}" srcOrd="0" destOrd="0" presId="urn:microsoft.com/office/officeart/2005/8/layout/default#3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2CF28BE3-D970-454F-8F77-1321738CDED1}" type="presOf" srcId="{2BEDC544-D1A1-496B-8173-E043F98656AD}" destId="{51B74EB8-7529-4B59-B20E-E31C3D996197}" srcOrd="0" destOrd="0" presId="urn:microsoft.com/office/officeart/2005/8/layout/default#3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AD7CCEC1-99FE-4720-8826-AB3DB6474B44}" type="presOf" srcId="{E751DCEE-226C-427E-A1B0-75EF9D32E8C4}" destId="{3F359713-E2B5-46BC-88A3-B7597BAD6FFD}" srcOrd="0" destOrd="0" presId="urn:microsoft.com/office/officeart/2005/8/layout/default#3"/>
    <dgm:cxn modelId="{110C7D2C-7485-41D3-A5B4-B1A6ECDCCCD7}" type="presOf" srcId="{2253D777-9A4A-4C87-A9C0-68619B9F540A}" destId="{2C390604-0034-467D-9C4C-988C1D96418F}" srcOrd="0" destOrd="0" presId="urn:microsoft.com/office/officeart/2005/8/layout/default#3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F891D42C-1D3C-4397-8858-B90D373EB575}" type="presParOf" srcId="{081BED9E-C498-4D2F-88C1-57F668F4F346}" destId="{51B74EB8-7529-4B59-B20E-E31C3D996197}" srcOrd="0" destOrd="0" presId="urn:microsoft.com/office/officeart/2005/8/layout/default#3"/>
    <dgm:cxn modelId="{CDDB99DB-C48D-47D1-BE5A-D38C008F3A93}" type="presParOf" srcId="{081BED9E-C498-4D2F-88C1-57F668F4F346}" destId="{5C0B31FB-D9C2-4F53-825A-C2927017CE00}" srcOrd="1" destOrd="0" presId="urn:microsoft.com/office/officeart/2005/8/layout/default#3"/>
    <dgm:cxn modelId="{B7450D74-C6AD-4838-97B3-B8517653B2F7}" type="presParOf" srcId="{081BED9E-C498-4D2F-88C1-57F668F4F346}" destId="{3F359713-E2B5-46BC-88A3-B7597BAD6FFD}" srcOrd="2" destOrd="0" presId="urn:microsoft.com/office/officeart/2005/8/layout/default#3"/>
    <dgm:cxn modelId="{C81F054C-D236-4472-A9CC-6888AD7515AD}" type="presParOf" srcId="{081BED9E-C498-4D2F-88C1-57F668F4F346}" destId="{AE8A34BA-1DDB-436C-A166-9EEE913FB245}" srcOrd="3" destOrd="0" presId="urn:microsoft.com/office/officeart/2005/8/layout/default#3"/>
    <dgm:cxn modelId="{390D17B4-DA51-4BA9-95F2-FAFFD3AEE0F9}" type="presParOf" srcId="{081BED9E-C498-4D2F-88C1-57F668F4F346}" destId="{646C2F52-7D5E-435B-AFE3-25C6E0DBC0B3}" srcOrd="4" destOrd="0" presId="urn:microsoft.com/office/officeart/2005/8/layout/default#3"/>
    <dgm:cxn modelId="{36BD9E69-6AFF-48EA-BF7E-A7C3DE21111F}" type="presParOf" srcId="{081BED9E-C498-4D2F-88C1-57F668F4F346}" destId="{4BC4250D-B87E-43F9-AAC5-B66E97BFB948}" srcOrd="5" destOrd="0" presId="urn:microsoft.com/office/officeart/2005/8/layout/default#3"/>
    <dgm:cxn modelId="{119DE8E4-0B8E-4A24-9970-1A053BF5038B}" type="presParOf" srcId="{081BED9E-C498-4D2F-88C1-57F668F4F346}" destId="{2C390604-0034-467D-9C4C-988C1D96418F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Автомобили дымят</a:t>
          </a:r>
          <a:endParaRPr lang="ru-RU" sz="3200" b="1" dirty="0">
            <a:solidFill>
              <a:schemeClr val="tx1"/>
            </a:solidFill>
          </a:endParaRP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Дымные автомобили</a:t>
          </a:r>
          <a:endParaRPr lang="ru-RU" sz="3200" b="1" dirty="0">
            <a:solidFill>
              <a:schemeClr val="tx1"/>
            </a:solidFill>
          </a:endParaRP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Автомобильный дым</a:t>
          </a:r>
          <a:endParaRPr lang="ru-RU" sz="3200" b="1" dirty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Дым автомобиля</a:t>
          </a:r>
          <a:endParaRPr lang="ru-RU" sz="3200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8C61E07-C92A-438F-B8DB-A2D8BA84D3D5}" type="presOf" srcId="{2CDFCE6C-A4FC-487C-9EED-D0D0284E9B01}" destId="{081BED9E-C498-4D2F-88C1-57F668F4F346}" srcOrd="0" destOrd="0" presId="urn:microsoft.com/office/officeart/2005/8/layout/default#9"/>
    <dgm:cxn modelId="{CF8B70B8-40B8-4BAD-A4AC-44D315CF415E}" type="presOf" srcId="{2253D777-9A4A-4C87-A9C0-68619B9F540A}" destId="{2C390604-0034-467D-9C4C-988C1D96418F}" srcOrd="0" destOrd="0" presId="urn:microsoft.com/office/officeart/2005/8/layout/default#9"/>
    <dgm:cxn modelId="{2DFCFB15-EF60-40F4-A856-C5C2C2D3D71F}" type="presOf" srcId="{2F9591E7-A3F7-4263-9276-81FEB3060ADE}" destId="{646C2F52-7D5E-435B-AFE3-25C6E0DBC0B3}" srcOrd="0" destOrd="0" presId="urn:microsoft.com/office/officeart/2005/8/layout/default#9"/>
    <dgm:cxn modelId="{0555AC26-D8DF-42EC-ACA0-0BE0906744EF}" type="presOf" srcId="{E751DCEE-226C-427E-A1B0-75EF9D32E8C4}" destId="{3F359713-E2B5-46BC-88A3-B7597BAD6FFD}" srcOrd="0" destOrd="0" presId="urn:microsoft.com/office/officeart/2005/8/layout/default#9"/>
    <dgm:cxn modelId="{99583E8D-873A-462B-AFEE-BF303E6522F4}" type="presOf" srcId="{2BEDC544-D1A1-496B-8173-E043F98656AD}" destId="{51B74EB8-7529-4B59-B20E-E31C3D996197}" srcOrd="0" destOrd="0" presId="urn:microsoft.com/office/officeart/2005/8/layout/default#9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023C2EF2-1C67-43B8-8107-BDCC4330616E}" type="presParOf" srcId="{081BED9E-C498-4D2F-88C1-57F668F4F346}" destId="{51B74EB8-7529-4B59-B20E-E31C3D996197}" srcOrd="0" destOrd="0" presId="urn:microsoft.com/office/officeart/2005/8/layout/default#9"/>
    <dgm:cxn modelId="{1452A840-81E4-40C1-89D2-3A1545F8078E}" type="presParOf" srcId="{081BED9E-C498-4D2F-88C1-57F668F4F346}" destId="{5C0B31FB-D9C2-4F53-825A-C2927017CE00}" srcOrd="1" destOrd="0" presId="urn:microsoft.com/office/officeart/2005/8/layout/default#9"/>
    <dgm:cxn modelId="{663AB907-57C7-4D4E-8431-AFDFDD251C8F}" type="presParOf" srcId="{081BED9E-C498-4D2F-88C1-57F668F4F346}" destId="{3F359713-E2B5-46BC-88A3-B7597BAD6FFD}" srcOrd="2" destOrd="0" presId="urn:microsoft.com/office/officeart/2005/8/layout/default#9"/>
    <dgm:cxn modelId="{15C9E4BC-5A41-43A1-9E9D-D58A113BAF81}" type="presParOf" srcId="{081BED9E-C498-4D2F-88C1-57F668F4F346}" destId="{AE8A34BA-1DDB-436C-A166-9EEE913FB245}" srcOrd="3" destOrd="0" presId="urn:microsoft.com/office/officeart/2005/8/layout/default#9"/>
    <dgm:cxn modelId="{F483A895-6A2F-4FDD-B6C1-C5F097379BB3}" type="presParOf" srcId="{081BED9E-C498-4D2F-88C1-57F668F4F346}" destId="{646C2F52-7D5E-435B-AFE3-25C6E0DBC0B3}" srcOrd="4" destOrd="0" presId="urn:microsoft.com/office/officeart/2005/8/layout/default#9"/>
    <dgm:cxn modelId="{4D76B358-5DAC-467B-B5C9-63C876D79E5C}" type="presParOf" srcId="{081BED9E-C498-4D2F-88C1-57F668F4F346}" destId="{4BC4250D-B87E-43F9-AAC5-B66E97BFB948}" srcOrd="5" destOrd="0" presId="urn:microsoft.com/office/officeart/2005/8/layout/default#9"/>
    <dgm:cxn modelId="{354C40B1-CC93-4FD3-A839-3203783EF925}" type="presParOf" srcId="{081BED9E-C498-4D2F-88C1-57F668F4F346}" destId="{2C390604-0034-467D-9C4C-988C1D96418F}" srcOrd="6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</a:rPr>
            <a:t>Кузнецов Н.Г</a:t>
          </a:r>
          <a:endParaRPr lang="ru-RU" sz="3300" b="1" dirty="0">
            <a:solidFill>
              <a:schemeClr val="tx1"/>
            </a:solidFill>
          </a:endParaRP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</a:rPr>
            <a:t>Витебский Г.Ф.</a:t>
          </a:r>
          <a:endParaRPr lang="ru-RU" sz="3300" b="1" dirty="0">
            <a:solidFill>
              <a:schemeClr val="tx1"/>
            </a:solidFill>
          </a:endParaRP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 custT="1"/>
      <dgm:spPr/>
      <dgm:t>
        <a:bodyPr/>
        <a:lstStyle/>
        <a:p>
          <a:r>
            <a:rPr lang="ru-RU" sz="3300" b="1" dirty="0" smtClean="0">
              <a:solidFill>
                <a:schemeClr val="tx1"/>
              </a:solidFill>
            </a:rPr>
            <a:t>Орловский Н.А</a:t>
          </a:r>
          <a:r>
            <a:rPr lang="ru-RU" sz="3500" b="1" dirty="0" smtClean="0">
              <a:solidFill>
                <a:schemeClr val="tx1"/>
              </a:solidFill>
            </a:rPr>
            <a:t>.</a:t>
          </a:r>
          <a:endParaRPr lang="ru-RU" sz="3500" b="1" dirty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chemeClr val="tx1"/>
              </a:solidFill>
            </a:rPr>
            <a:t>Энгельмейер</a:t>
          </a:r>
          <a:r>
            <a:rPr lang="ru-RU" sz="3200" b="1" dirty="0" smtClean="0">
              <a:solidFill>
                <a:schemeClr val="tx1"/>
              </a:solidFill>
            </a:rPr>
            <a:t> П.К</a:t>
          </a:r>
          <a:endParaRPr lang="ru-RU" sz="3200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07F3D63-01A7-4554-BDDF-B56C0C6437E9}" type="presOf" srcId="{E751DCEE-226C-427E-A1B0-75EF9D32E8C4}" destId="{3F359713-E2B5-46BC-88A3-B7597BAD6FFD}" srcOrd="0" destOrd="0" presId="urn:microsoft.com/office/officeart/2005/8/layout/default#7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AFAFF8BE-F484-4ECE-9725-2078399E9931}" type="presOf" srcId="{2BEDC544-D1A1-496B-8173-E043F98656AD}" destId="{51B74EB8-7529-4B59-B20E-E31C3D996197}" srcOrd="0" destOrd="0" presId="urn:microsoft.com/office/officeart/2005/8/layout/default#7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1FA4E1E2-60EF-4045-BAE2-380630183B31}" type="presOf" srcId="{2CDFCE6C-A4FC-487C-9EED-D0D0284E9B01}" destId="{081BED9E-C498-4D2F-88C1-57F668F4F346}" srcOrd="0" destOrd="0" presId="urn:microsoft.com/office/officeart/2005/8/layout/default#7"/>
    <dgm:cxn modelId="{49717E7D-756B-4E1D-8443-5E516FB63363}" type="presOf" srcId="{2F9591E7-A3F7-4263-9276-81FEB3060ADE}" destId="{646C2F52-7D5E-435B-AFE3-25C6E0DBC0B3}" srcOrd="0" destOrd="0" presId="urn:microsoft.com/office/officeart/2005/8/layout/default#7"/>
    <dgm:cxn modelId="{34C17A64-2EAC-411D-B9AE-5263639A01DC}" type="presOf" srcId="{2253D777-9A4A-4C87-A9C0-68619B9F540A}" destId="{2C390604-0034-467D-9C4C-988C1D96418F}" srcOrd="0" destOrd="0" presId="urn:microsoft.com/office/officeart/2005/8/layout/default#7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2B884E82-0EE8-4AD1-8EEF-D3E8B7F776E3}" type="presParOf" srcId="{081BED9E-C498-4D2F-88C1-57F668F4F346}" destId="{51B74EB8-7529-4B59-B20E-E31C3D996197}" srcOrd="0" destOrd="0" presId="urn:microsoft.com/office/officeart/2005/8/layout/default#7"/>
    <dgm:cxn modelId="{113DC0BF-E670-4267-B5C3-D67FC8BAAFE7}" type="presParOf" srcId="{081BED9E-C498-4D2F-88C1-57F668F4F346}" destId="{5C0B31FB-D9C2-4F53-825A-C2927017CE00}" srcOrd="1" destOrd="0" presId="urn:microsoft.com/office/officeart/2005/8/layout/default#7"/>
    <dgm:cxn modelId="{5BCB557C-2F26-4102-B055-2AC3090BCCDB}" type="presParOf" srcId="{081BED9E-C498-4D2F-88C1-57F668F4F346}" destId="{3F359713-E2B5-46BC-88A3-B7597BAD6FFD}" srcOrd="2" destOrd="0" presId="urn:microsoft.com/office/officeart/2005/8/layout/default#7"/>
    <dgm:cxn modelId="{B379FB5E-95F8-4823-9169-CC1340CBD1D7}" type="presParOf" srcId="{081BED9E-C498-4D2F-88C1-57F668F4F346}" destId="{AE8A34BA-1DDB-436C-A166-9EEE913FB245}" srcOrd="3" destOrd="0" presId="urn:microsoft.com/office/officeart/2005/8/layout/default#7"/>
    <dgm:cxn modelId="{C005EE2C-84E0-429F-A4CF-5D417759BF40}" type="presParOf" srcId="{081BED9E-C498-4D2F-88C1-57F668F4F346}" destId="{646C2F52-7D5E-435B-AFE3-25C6E0DBC0B3}" srcOrd="4" destOrd="0" presId="urn:microsoft.com/office/officeart/2005/8/layout/default#7"/>
    <dgm:cxn modelId="{79ECDB62-A0E9-41EB-B1D7-228238B294A2}" type="presParOf" srcId="{081BED9E-C498-4D2F-88C1-57F668F4F346}" destId="{4BC4250D-B87E-43F9-AAC5-B66E97BFB948}" srcOrd="5" destOrd="0" presId="urn:microsoft.com/office/officeart/2005/8/layout/default#7"/>
    <dgm:cxn modelId="{8D59CB4C-0AC2-431A-8798-6F3B48CE989A}" type="presParOf" srcId="{081BED9E-C498-4D2F-88C1-57F668F4F346}" destId="{2C390604-0034-467D-9C4C-988C1D96418F}" srcOrd="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b="0" i="0" dirty="0" smtClean="0"/>
            <a:t> «Автомобильное</a:t>
          </a:r>
        </a:p>
        <a:p>
          <a:r>
            <a:rPr lang="ru-RU" b="0" i="0" dirty="0" smtClean="0"/>
            <a:t>дело»</a:t>
          </a:r>
          <a:endParaRPr lang="ru-RU" b="1" dirty="0">
            <a:solidFill>
              <a:schemeClr val="tx1"/>
            </a:solidFill>
          </a:endParaRP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b="0" i="0" dirty="0" smtClean="0"/>
            <a:t>«Автомобиль» </a:t>
          </a:r>
          <a:endParaRPr lang="ru-RU" b="1" dirty="0">
            <a:solidFill>
              <a:schemeClr val="tx1"/>
            </a:solidFill>
          </a:endParaRP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b="0" i="0" dirty="0" smtClean="0"/>
            <a:t>«Самокат»</a:t>
          </a:r>
          <a:endParaRPr lang="ru-RU" b="1" dirty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/>
            <a:t>«Автомобилист»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 custLinFactNeighborX="449" custLinFactNeighborY="-1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481C001-DA6F-4980-810B-3BB0C5B82A91}" type="presOf" srcId="{2BEDC544-D1A1-496B-8173-E043F98656AD}" destId="{51B74EB8-7529-4B59-B20E-E31C3D996197}" srcOrd="0" destOrd="0" presId="urn:microsoft.com/office/officeart/2005/8/layout/default#4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711D8BAC-726F-4EEB-A898-52D42C5364C2}" type="presOf" srcId="{2F9591E7-A3F7-4263-9276-81FEB3060ADE}" destId="{646C2F52-7D5E-435B-AFE3-25C6E0DBC0B3}" srcOrd="0" destOrd="0" presId="urn:microsoft.com/office/officeart/2005/8/layout/default#4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C76786F1-1874-4E90-A6CA-B0EE3FE5D31E}" type="presOf" srcId="{2CDFCE6C-A4FC-487C-9EED-D0D0284E9B01}" destId="{081BED9E-C498-4D2F-88C1-57F668F4F346}" srcOrd="0" destOrd="0" presId="urn:microsoft.com/office/officeart/2005/8/layout/default#4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A89A7841-886C-4B29-9AB0-0009C124AF6A}" type="presOf" srcId="{2253D777-9A4A-4C87-A9C0-68619B9F540A}" destId="{2C390604-0034-467D-9C4C-988C1D96418F}" srcOrd="0" destOrd="0" presId="urn:microsoft.com/office/officeart/2005/8/layout/default#4"/>
    <dgm:cxn modelId="{E886A890-BB0E-48D6-8BE7-E053887BD25F}" type="presOf" srcId="{E751DCEE-226C-427E-A1B0-75EF9D32E8C4}" destId="{3F359713-E2B5-46BC-88A3-B7597BAD6FFD}" srcOrd="0" destOrd="0" presId="urn:microsoft.com/office/officeart/2005/8/layout/default#4"/>
    <dgm:cxn modelId="{B9941F78-DA0D-40C2-94A5-5E0443C04E2F}" type="presParOf" srcId="{081BED9E-C498-4D2F-88C1-57F668F4F346}" destId="{51B74EB8-7529-4B59-B20E-E31C3D996197}" srcOrd="0" destOrd="0" presId="urn:microsoft.com/office/officeart/2005/8/layout/default#4"/>
    <dgm:cxn modelId="{E1AA3E34-9F9F-46F7-B268-E38732107B9B}" type="presParOf" srcId="{081BED9E-C498-4D2F-88C1-57F668F4F346}" destId="{5C0B31FB-D9C2-4F53-825A-C2927017CE00}" srcOrd="1" destOrd="0" presId="urn:microsoft.com/office/officeart/2005/8/layout/default#4"/>
    <dgm:cxn modelId="{CEA59069-918D-48EB-B982-556462B9485B}" type="presParOf" srcId="{081BED9E-C498-4D2F-88C1-57F668F4F346}" destId="{3F359713-E2B5-46BC-88A3-B7597BAD6FFD}" srcOrd="2" destOrd="0" presId="urn:microsoft.com/office/officeart/2005/8/layout/default#4"/>
    <dgm:cxn modelId="{E67774D7-A9A1-4212-B0D1-2EF3B29B66CF}" type="presParOf" srcId="{081BED9E-C498-4D2F-88C1-57F668F4F346}" destId="{AE8A34BA-1DDB-436C-A166-9EEE913FB245}" srcOrd="3" destOrd="0" presId="urn:microsoft.com/office/officeart/2005/8/layout/default#4"/>
    <dgm:cxn modelId="{17DA9225-7E0B-4F1E-9EEB-B44D174E9DE5}" type="presParOf" srcId="{081BED9E-C498-4D2F-88C1-57F668F4F346}" destId="{646C2F52-7D5E-435B-AFE3-25C6E0DBC0B3}" srcOrd="4" destOrd="0" presId="urn:microsoft.com/office/officeart/2005/8/layout/default#4"/>
    <dgm:cxn modelId="{25595395-6437-4B63-9EA3-C65673A24938}" type="presParOf" srcId="{081BED9E-C498-4D2F-88C1-57F668F4F346}" destId="{4BC4250D-B87E-43F9-AAC5-B66E97BFB948}" srcOrd="5" destOrd="0" presId="urn:microsoft.com/office/officeart/2005/8/layout/default#4"/>
    <dgm:cxn modelId="{9DB0F67E-8412-4360-8855-2FA49E0AAC86}" type="presParOf" srcId="{081BED9E-C498-4D2F-88C1-57F668F4F346}" destId="{2C390604-0034-467D-9C4C-988C1D96418F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>
              <a:latin typeface="AGGalleon" pitchFamily="2" charset="0"/>
            </a:rPr>
            <a:t>1796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GGalleon" pitchFamily="2" charset="0"/>
            </a:rPr>
            <a:t>1886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GGalleon" pitchFamily="2" charset="0"/>
            </a:rPr>
            <a:t>1876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GGalleon" pitchFamily="2" charset="0"/>
            </a:rPr>
            <a:t>1896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E5AAEF5C-6D42-4A98-A823-D35D6D39CAC6}" type="presOf" srcId="{2CDFCE6C-A4FC-487C-9EED-D0D0284E9B01}" destId="{081BED9E-C498-4D2F-88C1-57F668F4F346}" srcOrd="0" destOrd="0" presId="urn:microsoft.com/office/officeart/2005/8/layout/default#1"/>
    <dgm:cxn modelId="{CC806347-11A3-4221-BBA8-41271DFA3A6A}" type="presOf" srcId="{E751DCEE-226C-427E-A1B0-75EF9D32E8C4}" destId="{3F359713-E2B5-46BC-88A3-B7597BAD6FFD}" srcOrd="0" destOrd="0" presId="urn:microsoft.com/office/officeart/2005/8/layout/default#1"/>
    <dgm:cxn modelId="{C00A713B-AB3B-40AD-BFB8-ECB5CEBC900E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CD2EAEDA-E2D9-4C8F-A55A-018D12F27BB1}" type="presOf" srcId="{2F9591E7-A3F7-4263-9276-81FEB3060ADE}" destId="{646C2F52-7D5E-435B-AFE3-25C6E0DBC0B3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0F2B3C10-7F47-47C1-8549-13CCB573BBE7}" type="presOf" srcId="{2BEDC544-D1A1-496B-8173-E043F98656AD}" destId="{51B74EB8-7529-4B59-B20E-E31C3D996197}" srcOrd="0" destOrd="0" presId="urn:microsoft.com/office/officeart/2005/8/layout/default#1"/>
    <dgm:cxn modelId="{EE31A323-B71B-41D1-8BD3-99C00FB0D1A6}" type="presParOf" srcId="{081BED9E-C498-4D2F-88C1-57F668F4F346}" destId="{51B74EB8-7529-4B59-B20E-E31C3D996197}" srcOrd="0" destOrd="0" presId="urn:microsoft.com/office/officeart/2005/8/layout/default#1"/>
    <dgm:cxn modelId="{4B93D40E-0FD8-42CB-BD39-7B3468DEAF04}" type="presParOf" srcId="{081BED9E-C498-4D2F-88C1-57F668F4F346}" destId="{5C0B31FB-D9C2-4F53-825A-C2927017CE00}" srcOrd="1" destOrd="0" presId="urn:microsoft.com/office/officeart/2005/8/layout/default#1"/>
    <dgm:cxn modelId="{05AD2524-7451-4C3B-9251-7A83FAF2598D}" type="presParOf" srcId="{081BED9E-C498-4D2F-88C1-57F668F4F346}" destId="{3F359713-E2B5-46BC-88A3-B7597BAD6FFD}" srcOrd="2" destOrd="0" presId="urn:microsoft.com/office/officeart/2005/8/layout/default#1"/>
    <dgm:cxn modelId="{390A5E60-642D-46B3-A641-2F1AB826CB8F}" type="presParOf" srcId="{081BED9E-C498-4D2F-88C1-57F668F4F346}" destId="{AE8A34BA-1DDB-436C-A166-9EEE913FB245}" srcOrd="3" destOrd="0" presId="urn:microsoft.com/office/officeart/2005/8/layout/default#1"/>
    <dgm:cxn modelId="{01B935CD-D4B4-4AE6-AE69-B81E373A92E5}" type="presParOf" srcId="{081BED9E-C498-4D2F-88C1-57F668F4F346}" destId="{646C2F52-7D5E-435B-AFE3-25C6E0DBC0B3}" srcOrd="4" destOrd="0" presId="urn:microsoft.com/office/officeart/2005/8/layout/default#1"/>
    <dgm:cxn modelId="{53688203-7819-47EB-97AA-2954B4E7A854}" type="presParOf" srcId="{081BED9E-C498-4D2F-88C1-57F668F4F346}" destId="{4BC4250D-B87E-43F9-AAC5-B66E97BFB948}" srcOrd="5" destOrd="0" presId="urn:microsoft.com/office/officeart/2005/8/layout/default#1"/>
    <dgm:cxn modelId="{0F3A4891-1CCA-421B-96E3-8FA891E3577C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1896</a:t>
          </a:r>
          <a:endParaRPr lang="ru-RU" b="1" dirty="0">
            <a:solidFill>
              <a:schemeClr val="tx1"/>
            </a:solidFill>
          </a:endParaRP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1906</a:t>
          </a:r>
          <a:endParaRPr lang="ru-RU" b="1" dirty="0">
            <a:solidFill>
              <a:schemeClr val="tx1"/>
            </a:solidFill>
          </a:endParaRP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1909</a:t>
          </a:r>
          <a:endParaRPr lang="ru-RU" b="1" dirty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1913</a:t>
          </a:r>
          <a:endParaRPr lang="ru-RU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 custLinFactNeighborX="2693" custLinFactNeighborY="-1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3CCBA83-5938-4687-A086-86FD548B1FD0}" type="presOf" srcId="{2CDFCE6C-A4FC-487C-9EED-D0D0284E9B01}" destId="{081BED9E-C498-4D2F-88C1-57F668F4F346}" srcOrd="0" destOrd="0" presId="urn:microsoft.com/office/officeart/2005/8/layout/default#8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52986D4E-27DA-4E02-912A-5B25E81674BB}" type="presOf" srcId="{E751DCEE-226C-427E-A1B0-75EF9D32E8C4}" destId="{3F359713-E2B5-46BC-88A3-B7597BAD6FFD}" srcOrd="0" destOrd="0" presId="urn:microsoft.com/office/officeart/2005/8/layout/default#8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78C55766-2999-4F5E-B078-34424A1BCA66}" type="presOf" srcId="{2BEDC544-D1A1-496B-8173-E043F98656AD}" destId="{51B74EB8-7529-4B59-B20E-E31C3D996197}" srcOrd="0" destOrd="0" presId="urn:microsoft.com/office/officeart/2005/8/layout/default#8"/>
    <dgm:cxn modelId="{F86490C9-CF5A-467D-926A-3D4A2F30ED4D}" type="presOf" srcId="{2253D777-9A4A-4C87-A9C0-68619B9F540A}" destId="{2C390604-0034-467D-9C4C-988C1D96418F}" srcOrd="0" destOrd="0" presId="urn:microsoft.com/office/officeart/2005/8/layout/default#8"/>
    <dgm:cxn modelId="{0F4C8A66-A538-435D-BD1B-81331033A2CE}" type="presOf" srcId="{2F9591E7-A3F7-4263-9276-81FEB3060ADE}" destId="{646C2F52-7D5E-435B-AFE3-25C6E0DBC0B3}" srcOrd="0" destOrd="0" presId="urn:microsoft.com/office/officeart/2005/8/layout/default#8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23908917-86EF-4B33-B9C4-343DDD887768}" type="presParOf" srcId="{081BED9E-C498-4D2F-88C1-57F668F4F346}" destId="{51B74EB8-7529-4B59-B20E-E31C3D996197}" srcOrd="0" destOrd="0" presId="urn:microsoft.com/office/officeart/2005/8/layout/default#8"/>
    <dgm:cxn modelId="{3ADC9777-1E02-49F6-9964-DAB5557B1290}" type="presParOf" srcId="{081BED9E-C498-4D2F-88C1-57F668F4F346}" destId="{5C0B31FB-D9C2-4F53-825A-C2927017CE00}" srcOrd="1" destOrd="0" presId="urn:microsoft.com/office/officeart/2005/8/layout/default#8"/>
    <dgm:cxn modelId="{5D344EE0-7ED6-4106-949A-717E0B5A9412}" type="presParOf" srcId="{081BED9E-C498-4D2F-88C1-57F668F4F346}" destId="{3F359713-E2B5-46BC-88A3-B7597BAD6FFD}" srcOrd="2" destOrd="0" presId="urn:microsoft.com/office/officeart/2005/8/layout/default#8"/>
    <dgm:cxn modelId="{1655A5AD-8947-4C92-91F4-1D6A38CE7B5F}" type="presParOf" srcId="{081BED9E-C498-4D2F-88C1-57F668F4F346}" destId="{AE8A34BA-1DDB-436C-A166-9EEE913FB245}" srcOrd="3" destOrd="0" presId="urn:microsoft.com/office/officeart/2005/8/layout/default#8"/>
    <dgm:cxn modelId="{CAD9F9F0-5F55-42FB-9E1B-8C2A623966E9}" type="presParOf" srcId="{081BED9E-C498-4D2F-88C1-57F668F4F346}" destId="{646C2F52-7D5E-435B-AFE3-25C6E0DBC0B3}" srcOrd="4" destOrd="0" presId="urn:microsoft.com/office/officeart/2005/8/layout/default#8"/>
    <dgm:cxn modelId="{854BE6C2-D773-4088-BFED-B301FFF58DDE}" type="presParOf" srcId="{081BED9E-C498-4D2F-88C1-57F668F4F346}" destId="{4BC4250D-B87E-43F9-AAC5-B66E97BFB948}" srcOrd="5" destOrd="0" presId="urn:microsoft.com/office/officeart/2005/8/layout/default#8"/>
    <dgm:cxn modelId="{199C234F-24D6-4B86-81B3-8BA77E516D56}" type="presParOf" srcId="{081BED9E-C498-4D2F-88C1-57F668F4F346}" destId="{2C390604-0034-467D-9C4C-988C1D96418F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«подснежник»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«фикус»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«ландыш»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«кактус»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82AC39D-098C-4C19-98C9-9C83BF1F30F8}" type="presOf" srcId="{2CDFCE6C-A4FC-487C-9EED-D0D0284E9B01}" destId="{081BED9E-C498-4D2F-88C1-57F668F4F346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8E9450A-3A23-4494-91A8-DBF9178F351F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18833FD1-9E59-49E1-A81F-8D833AE788AC}" type="presOf" srcId="{E751DCEE-226C-427E-A1B0-75EF9D32E8C4}" destId="{3F359713-E2B5-46BC-88A3-B7597BAD6FFD}" srcOrd="0" destOrd="0" presId="urn:microsoft.com/office/officeart/2005/8/layout/default#1"/>
    <dgm:cxn modelId="{44F496FA-7925-4413-BACB-624470CE11DB}" type="presOf" srcId="{2F9591E7-A3F7-4263-9276-81FEB3060ADE}" destId="{646C2F52-7D5E-435B-AFE3-25C6E0DBC0B3}" srcOrd="0" destOrd="0" presId="urn:microsoft.com/office/officeart/2005/8/layout/default#1"/>
    <dgm:cxn modelId="{64F5EA5E-82F0-4F2A-868A-095539E47BA6}" type="presOf" srcId="{2253D777-9A4A-4C87-A9C0-68619B9F540A}" destId="{2C390604-0034-467D-9C4C-988C1D96418F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611F258F-00D9-40F0-8B71-BF67D131C0CE}" type="presParOf" srcId="{081BED9E-C498-4D2F-88C1-57F668F4F346}" destId="{51B74EB8-7529-4B59-B20E-E31C3D996197}" srcOrd="0" destOrd="0" presId="urn:microsoft.com/office/officeart/2005/8/layout/default#1"/>
    <dgm:cxn modelId="{B4981CEA-E813-47CA-BCFD-D90BB15569E7}" type="presParOf" srcId="{081BED9E-C498-4D2F-88C1-57F668F4F346}" destId="{5C0B31FB-D9C2-4F53-825A-C2927017CE00}" srcOrd="1" destOrd="0" presId="urn:microsoft.com/office/officeart/2005/8/layout/default#1"/>
    <dgm:cxn modelId="{E9255018-93B8-47F1-9353-F86F451C90A9}" type="presParOf" srcId="{081BED9E-C498-4D2F-88C1-57F668F4F346}" destId="{3F359713-E2B5-46BC-88A3-B7597BAD6FFD}" srcOrd="2" destOrd="0" presId="urn:microsoft.com/office/officeart/2005/8/layout/default#1"/>
    <dgm:cxn modelId="{8FF6BC27-F1B5-4D87-9D5B-E55DBC3944AF}" type="presParOf" srcId="{081BED9E-C498-4D2F-88C1-57F668F4F346}" destId="{AE8A34BA-1DDB-436C-A166-9EEE913FB245}" srcOrd="3" destOrd="0" presId="urn:microsoft.com/office/officeart/2005/8/layout/default#1"/>
    <dgm:cxn modelId="{7593C5BC-BC5D-45DF-AE43-FA0530392D51}" type="presParOf" srcId="{081BED9E-C498-4D2F-88C1-57F668F4F346}" destId="{646C2F52-7D5E-435B-AFE3-25C6E0DBC0B3}" srcOrd="4" destOrd="0" presId="urn:microsoft.com/office/officeart/2005/8/layout/default#1"/>
    <dgm:cxn modelId="{0B878794-8C55-4A05-A6D7-50190ED768A1}" type="presParOf" srcId="{081BED9E-C498-4D2F-88C1-57F668F4F346}" destId="{4BC4250D-B87E-43F9-AAC5-B66E97BFB948}" srcOrd="5" destOrd="0" presId="urn:microsoft.com/office/officeart/2005/8/layout/default#1"/>
    <dgm:cxn modelId="{4BBA0B92-12FA-45A5-98C7-A5F28CF3FE27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Карл</a:t>
          </a:r>
        </a:p>
        <a:p>
          <a:r>
            <a:rPr lang="ru-RU" dirty="0" err="1" smtClean="0"/>
            <a:t>Бенц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Готлиб</a:t>
          </a:r>
          <a:endParaRPr lang="ru-RU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Даймлер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Этьен</a:t>
          </a:r>
          <a:r>
            <a:rPr lang="ru-RU" dirty="0" smtClean="0"/>
            <a:t> </a:t>
          </a:r>
        </a:p>
        <a:p>
          <a:r>
            <a:rPr lang="ru-RU" dirty="0" err="1" smtClean="0"/>
            <a:t>Ленуар</a:t>
          </a:r>
          <a:endParaRPr lang="ru-RU" dirty="0" smtClean="0"/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Рудольф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Дизель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5612B81-FF03-438A-B254-DCAC9F3E2B0B}" type="presOf" srcId="{2BEDC544-D1A1-496B-8173-E043F98656AD}" destId="{51B74EB8-7529-4B59-B20E-E31C3D996197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E2CEECD-BBA5-432A-9E8C-96FEFA7A6B49}" type="presOf" srcId="{2CDFCE6C-A4FC-487C-9EED-D0D0284E9B01}" destId="{081BED9E-C498-4D2F-88C1-57F668F4F346}" srcOrd="0" destOrd="0" presId="urn:microsoft.com/office/officeart/2005/8/layout/default#1"/>
    <dgm:cxn modelId="{6081977E-F338-4BB2-9E1F-9E446360DAE1}" type="presOf" srcId="{2F9591E7-A3F7-4263-9276-81FEB3060ADE}" destId="{646C2F52-7D5E-435B-AFE3-25C6E0DBC0B3}" srcOrd="0" destOrd="0" presId="urn:microsoft.com/office/officeart/2005/8/layout/default#1"/>
    <dgm:cxn modelId="{230B5D2C-516F-4CFE-8276-A2FFA1BA5136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159FFF0F-3B6A-4890-B9B6-ED3255FC64EC}" type="presOf" srcId="{E751DCEE-226C-427E-A1B0-75EF9D32E8C4}" destId="{3F359713-E2B5-46BC-88A3-B7597BAD6FFD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2FBCDD68-DA95-482C-83A9-21BBCE6EA8D8}" type="presParOf" srcId="{081BED9E-C498-4D2F-88C1-57F668F4F346}" destId="{51B74EB8-7529-4B59-B20E-E31C3D996197}" srcOrd="0" destOrd="0" presId="urn:microsoft.com/office/officeart/2005/8/layout/default#1"/>
    <dgm:cxn modelId="{D37AF45D-1703-4EC7-8950-ECA75B95CB08}" type="presParOf" srcId="{081BED9E-C498-4D2F-88C1-57F668F4F346}" destId="{5C0B31FB-D9C2-4F53-825A-C2927017CE00}" srcOrd="1" destOrd="0" presId="urn:microsoft.com/office/officeart/2005/8/layout/default#1"/>
    <dgm:cxn modelId="{C269C8ED-5746-442D-9D4C-C9FB36D6725A}" type="presParOf" srcId="{081BED9E-C498-4D2F-88C1-57F668F4F346}" destId="{3F359713-E2B5-46BC-88A3-B7597BAD6FFD}" srcOrd="2" destOrd="0" presId="urn:microsoft.com/office/officeart/2005/8/layout/default#1"/>
    <dgm:cxn modelId="{8A89756A-A1B0-4544-9952-D5E2D0F201E7}" type="presParOf" srcId="{081BED9E-C498-4D2F-88C1-57F668F4F346}" destId="{AE8A34BA-1DDB-436C-A166-9EEE913FB245}" srcOrd="3" destOrd="0" presId="urn:microsoft.com/office/officeart/2005/8/layout/default#1"/>
    <dgm:cxn modelId="{6E3073AC-D7FF-4DDE-A386-76723E763D08}" type="presParOf" srcId="{081BED9E-C498-4D2F-88C1-57F668F4F346}" destId="{646C2F52-7D5E-435B-AFE3-25C6E0DBC0B3}" srcOrd="4" destOrd="0" presId="urn:microsoft.com/office/officeart/2005/8/layout/default#1"/>
    <dgm:cxn modelId="{30E54E5C-90A4-41CB-B7F3-61626BD8988A}" type="presParOf" srcId="{081BED9E-C498-4D2F-88C1-57F668F4F346}" destId="{4BC4250D-B87E-43F9-AAC5-B66E97BFB948}" srcOrd="5" destOrd="0" presId="urn:microsoft.com/office/officeart/2005/8/layout/default#1"/>
    <dgm:cxn modelId="{185A4C77-A855-461C-B85C-8D479F1FF7B4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Дженерал Моторс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Тойота 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Фольксваген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Шкода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AAA2ED3-5D88-477C-BEA7-78F147BD7CAB}" type="presOf" srcId="{2CDFCE6C-A4FC-487C-9EED-D0D0284E9B01}" destId="{081BED9E-C498-4D2F-88C1-57F668F4F346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9CC12FB-91B1-4094-9230-6F5A2C0B93DA}" type="presOf" srcId="{2F9591E7-A3F7-4263-9276-81FEB3060ADE}" destId="{646C2F52-7D5E-435B-AFE3-25C6E0DBC0B3}" srcOrd="0" destOrd="0" presId="urn:microsoft.com/office/officeart/2005/8/layout/default#1"/>
    <dgm:cxn modelId="{A0510394-1361-4927-8241-2F75A92D3788}" type="presOf" srcId="{2253D777-9A4A-4C87-A9C0-68619B9F540A}" destId="{2C390604-0034-467D-9C4C-988C1D96418F}" srcOrd="0" destOrd="0" presId="urn:microsoft.com/office/officeart/2005/8/layout/default#1"/>
    <dgm:cxn modelId="{CB51FB12-4A31-4A33-92A2-508CAAC7673D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6B12EADD-7D6F-42C2-B026-C032EC1146D8}" type="presOf" srcId="{E751DCEE-226C-427E-A1B0-75EF9D32E8C4}" destId="{3F359713-E2B5-46BC-88A3-B7597BAD6FFD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764041F8-A677-4C70-9576-08EA6D9920D1}" type="presParOf" srcId="{081BED9E-C498-4D2F-88C1-57F668F4F346}" destId="{51B74EB8-7529-4B59-B20E-E31C3D996197}" srcOrd="0" destOrd="0" presId="urn:microsoft.com/office/officeart/2005/8/layout/default#1"/>
    <dgm:cxn modelId="{24142145-317E-483E-8D4B-D61600505E7C}" type="presParOf" srcId="{081BED9E-C498-4D2F-88C1-57F668F4F346}" destId="{5C0B31FB-D9C2-4F53-825A-C2927017CE00}" srcOrd="1" destOrd="0" presId="urn:microsoft.com/office/officeart/2005/8/layout/default#1"/>
    <dgm:cxn modelId="{4022891F-CDD9-4F8F-AA3F-A4B2A7938822}" type="presParOf" srcId="{081BED9E-C498-4D2F-88C1-57F668F4F346}" destId="{3F359713-E2B5-46BC-88A3-B7597BAD6FFD}" srcOrd="2" destOrd="0" presId="urn:microsoft.com/office/officeart/2005/8/layout/default#1"/>
    <dgm:cxn modelId="{E8108BF7-1B5C-48DB-BDC9-74BEEE31F3AB}" type="presParOf" srcId="{081BED9E-C498-4D2F-88C1-57F668F4F346}" destId="{AE8A34BA-1DDB-436C-A166-9EEE913FB245}" srcOrd="3" destOrd="0" presId="urn:microsoft.com/office/officeart/2005/8/layout/default#1"/>
    <dgm:cxn modelId="{B32334D8-95CE-48D1-BDCD-EE005201C63B}" type="presParOf" srcId="{081BED9E-C498-4D2F-88C1-57F668F4F346}" destId="{646C2F52-7D5E-435B-AFE3-25C6E0DBC0B3}" srcOrd="4" destOrd="0" presId="urn:microsoft.com/office/officeart/2005/8/layout/default#1"/>
    <dgm:cxn modelId="{D3CD0F21-A542-4C7B-A22B-4201BC5C1833}" type="presParOf" srcId="{081BED9E-C498-4D2F-88C1-57F668F4F346}" destId="{4BC4250D-B87E-43F9-AAC5-B66E97BFB948}" srcOrd="5" destOrd="0" presId="urn:microsoft.com/office/officeart/2005/8/layout/default#1"/>
    <dgm:cxn modelId="{A9C62A5C-29E8-4615-93A2-811AE82742C1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err="1" smtClean="0"/>
            <a:t>Citroen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Toyota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Mazda</a:t>
          </a:r>
          <a:endParaRPr lang="ru-RU" dirty="0" smtClean="0"/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Volvo</a:t>
          </a:r>
          <a:endParaRPr lang="ru-RU" dirty="0" smtClean="0"/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B19E700-81E5-40C0-AE6A-D330CE0CECE0}" type="presOf" srcId="{2CDFCE6C-A4FC-487C-9EED-D0D0284E9B01}" destId="{081BED9E-C498-4D2F-88C1-57F668F4F346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80C1BB36-9BF8-46AF-B22E-2E0ED1E50C9B}" type="presOf" srcId="{2F9591E7-A3F7-4263-9276-81FEB3060ADE}" destId="{646C2F52-7D5E-435B-AFE3-25C6E0DBC0B3}" srcOrd="0" destOrd="0" presId="urn:microsoft.com/office/officeart/2005/8/layout/default#1"/>
    <dgm:cxn modelId="{CFD4BF3D-5B2A-4D7F-B4A8-1EB10F0A5918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F0DAF3CF-6AB2-44C5-AB2B-8EC02DF71924}" type="presOf" srcId="{E751DCEE-226C-427E-A1B0-75EF9D32E8C4}" destId="{3F359713-E2B5-46BC-88A3-B7597BAD6FFD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559C603B-C039-4390-990A-4D6BAB782F63}" type="presOf" srcId="{2253D777-9A4A-4C87-A9C0-68619B9F540A}" destId="{2C390604-0034-467D-9C4C-988C1D96418F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CEB48614-A748-411B-B56A-78F843E4FFEC}" type="presParOf" srcId="{081BED9E-C498-4D2F-88C1-57F668F4F346}" destId="{51B74EB8-7529-4B59-B20E-E31C3D996197}" srcOrd="0" destOrd="0" presId="urn:microsoft.com/office/officeart/2005/8/layout/default#1"/>
    <dgm:cxn modelId="{B3CE8C49-AC5C-4753-9AC0-9D9F4A3EFDD8}" type="presParOf" srcId="{081BED9E-C498-4D2F-88C1-57F668F4F346}" destId="{5C0B31FB-D9C2-4F53-825A-C2927017CE00}" srcOrd="1" destOrd="0" presId="urn:microsoft.com/office/officeart/2005/8/layout/default#1"/>
    <dgm:cxn modelId="{C056EAC9-532E-444A-8738-D0BE20CA83F4}" type="presParOf" srcId="{081BED9E-C498-4D2F-88C1-57F668F4F346}" destId="{3F359713-E2B5-46BC-88A3-B7597BAD6FFD}" srcOrd="2" destOrd="0" presId="urn:microsoft.com/office/officeart/2005/8/layout/default#1"/>
    <dgm:cxn modelId="{8A954FBE-B0DA-4811-A1FC-6F5178A110FE}" type="presParOf" srcId="{081BED9E-C498-4D2F-88C1-57F668F4F346}" destId="{AE8A34BA-1DDB-436C-A166-9EEE913FB245}" srcOrd="3" destOrd="0" presId="urn:microsoft.com/office/officeart/2005/8/layout/default#1"/>
    <dgm:cxn modelId="{5E2F2932-A6AB-430E-9288-98EF77A6EF98}" type="presParOf" srcId="{081BED9E-C498-4D2F-88C1-57F668F4F346}" destId="{646C2F52-7D5E-435B-AFE3-25C6E0DBC0B3}" srcOrd="4" destOrd="0" presId="urn:microsoft.com/office/officeart/2005/8/layout/default#1"/>
    <dgm:cxn modelId="{000E67D0-BB32-45C6-B223-FD7B3BA33591}" type="presParOf" srcId="{081BED9E-C498-4D2F-88C1-57F668F4F346}" destId="{4BC4250D-B87E-43F9-AAC5-B66E97BFB948}" srcOrd="5" destOrd="0" presId="urn:microsoft.com/office/officeart/2005/8/layout/default#1"/>
    <dgm:cxn modelId="{8B1E6DB7-B8B9-47F9-B561-C443BB1BCF6D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Лопасти пропеллера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dirty="0" smtClean="0"/>
            <a:t>Ракушки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dirty="0" smtClean="0"/>
            <a:t>Выхлопные трубы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r>
            <a:rPr lang="ru-RU" dirty="0" smtClean="0"/>
            <a:t>Камертоны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631B37B-9377-40F0-8974-62B4C0E71A4A}" type="presOf" srcId="{2CDFCE6C-A4FC-487C-9EED-D0D0284E9B01}" destId="{081BED9E-C498-4D2F-88C1-57F668F4F346}" srcOrd="0" destOrd="0" presId="urn:microsoft.com/office/officeart/2005/8/layout/default#1"/>
    <dgm:cxn modelId="{53080897-749B-4C90-9C88-300287B7F051}" type="presOf" srcId="{2BEDC544-D1A1-496B-8173-E043F98656AD}" destId="{51B74EB8-7529-4B59-B20E-E31C3D996197}" srcOrd="0" destOrd="0" presId="urn:microsoft.com/office/officeart/2005/8/layout/default#1"/>
    <dgm:cxn modelId="{0BFCA65E-6839-46C0-9AB3-46A788F30997}" type="presOf" srcId="{2253D777-9A4A-4C87-A9C0-68619B9F540A}" destId="{2C390604-0034-467D-9C4C-988C1D96418F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3DF336CB-D246-49F4-97C4-DC0C6382FC26}" type="presOf" srcId="{2F9591E7-A3F7-4263-9276-81FEB3060ADE}" destId="{646C2F52-7D5E-435B-AFE3-25C6E0DBC0B3}" srcOrd="0" destOrd="0" presId="urn:microsoft.com/office/officeart/2005/8/layout/default#1"/>
    <dgm:cxn modelId="{D4E10F41-C2DE-43E2-8A93-F1F8B872C82C}" type="presOf" srcId="{E751DCEE-226C-427E-A1B0-75EF9D32E8C4}" destId="{3F359713-E2B5-46BC-88A3-B7597BAD6FFD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F28B2BF7-0393-4485-B363-2E01C73C90ED}" type="presParOf" srcId="{081BED9E-C498-4D2F-88C1-57F668F4F346}" destId="{51B74EB8-7529-4B59-B20E-E31C3D996197}" srcOrd="0" destOrd="0" presId="urn:microsoft.com/office/officeart/2005/8/layout/default#1"/>
    <dgm:cxn modelId="{0702545C-13D5-4AED-969B-30988CBAFF8D}" type="presParOf" srcId="{081BED9E-C498-4D2F-88C1-57F668F4F346}" destId="{5C0B31FB-D9C2-4F53-825A-C2927017CE00}" srcOrd="1" destOrd="0" presId="urn:microsoft.com/office/officeart/2005/8/layout/default#1"/>
    <dgm:cxn modelId="{C738D4AF-5086-4A2A-A2B3-43E6CC746D4E}" type="presParOf" srcId="{081BED9E-C498-4D2F-88C1-57F668F4F346}" destId="{3F359713-E2B5-46BC-88A3-B7597BAD6FFD}" srcOrd="2" destOrd="0" presId="urn:microsoft.com/office/officeart/2005/8/layout/default#1"/>
    <dgm:cxn modelId="{C7B84734-C5E2-4E73-8A15-3D6F02AEF75F}" type="presParOf" srcId="{081BED9E-C498-4D2F-88C1-57F668F4F346}" destId="{AE8A34BA-1DDB-436C-A166-9EEE913FB245}" srcOrd="3" destOrd="0" presId="urn:microsoft.com/office/officeart/2005/8/layout/default#1"/>
    <dgm:cxn modelId="{D0720740-CF10-450C-83F5-FC91BBEEC127}" type="presParOf" srcId="{081BED9E-C498-4D2F-88C1-57F668F4F346}" destId="{646C2F52-7D5E-435B-AFE3-25C6E0DBC0B3}" srcOrd="4" destOrd="0" presId="urn:microsoft.com/office/officeart/2005/8/layout/default#1"/>
    <dgm:cxn modelId="{64617A0F-78DC-44D6-B2F8-360F8ED187AF}" type="presParOf" srcId="{081BED9E-C498-4D2F-88C1-57F668F4F346}" destId="{4BC4250D-B87E-43F9-AAC5-B66E97BFB948}" srcOrd="5" destOrd="0" presId="urn:microsoft.com/office/officeart/2005/8/layout/default#1"/>
    <dgm:cxn modelId="{85C7FA34-528C-441E-95EA-B386C3C9DB5A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Белого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Фиолетового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dirty="0" smtClean="0"/>
            <a:t>Желтого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r>
            <a:rPr lang="ru-RU" dirty="0" smtClean="0"/>
            <a:t>Красного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C4560F6-AAD4-4665-B367-C7F2A730E569}" type="presOf" srcId="{E751DCEE-226C-427E-A1B0-75EF9D32E8C4}" destId="{3F359713-E2B5-46BC-88A3-B7597BAD6FFD}" srcOrd="0" destOrd="0" presId="urn:microsoft.com/office/officeart/2005/8/layout/default#1"/>
    <dgm:cxn modelId="{9F5E3430-9FA2-4A45-9615-527DA8CA382F}" type="presOf" srcId="{2F9591E7-A3F7-4263-9276-81FEB3060ADE}" destId="{646C2F52-7D5E-435B-AFE3-25C6E0DBC0B3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AA4D44E-A8C1-4006-82EE-672F2B43051F}" type="presOf" srcId="{2CDFCE6C-A4FC-487C-9EED-D0D0284E9B01}" destId="{081BED9E-C498-4D2F-88C1-57F668F4F346}" srcOrd="0" destOrd="0" presId="urn:microsoft.com/office/officeart/2005/8/layout/default#1"/>
    <dgm:cxn modelId="{98C932BA-FE99-4CC5-AC2D-FA43C4419E33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EDFAC853-8CD2-4E70-9C34-7CB73D856E75}" type="presOf" srcId="{2BEDC544-D1A1-496B-8173-E043F98656AD}" destId="{51B74EB8-7529-4B59-B20E-E31C3D996197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39CA4DC4-B027-4452-923E-DADED6EC440A}" type="presParOf" srcId="{081BED9E-C498-4D2F-88C1-57F668F4F346}" destId="{51B74EB8-7529-4B59-B20E-E31C3D996197}" srcOrd="0" destOrd="0" presId="urn:microsoft.com/office/officeart/2005/8/layout/default#1"/>
    <dgm:cxn modelId="{9823288D-4C9E-4EBC-9971-3E37E8232895}" type="presParOf" srcId="{081BED9E-C498-4D2F-88C1-57F668F4F346}" destId="{5C0B31FB-D9C2-4F53-825A-C2927017CE00}" srcOrd="1" destOrd="0" presId="urn:microsoft.com/office/officeart/2005/8/layout/default#1"/>
    <dgm:cxn modelId="{C06A3B3D-2447-4BF1-AB07-1F67DEFBAD3B}" type="presParOf" srcId="{081BED9E-C498-4D2F-88C1-57F668F4F346}" destId="{3F359713-E2B5-46BC-88A3-B7597BAD6FFD}" srcOrd="2" destOrd="0" presId="urn:microsoft.com/office/officeart/2005/8/layout/default#1"/>
    <dgm:cxn modelId="{68401B03-7582-49A6-AA42-DF99D64380DA}" type="presParOf" srcId="{081BED9E-C498-4D2F-88C1-57F668F4F346}" destId="{AE8A34BA-1DDB-436C-A166-9EEE913FB245}" srcOrd="3" destOrd="0" presId="urn:microsoft.com/office/officeart/2005/8/layout/default#1"/>
    <dgm:cxn modelId="{678D0F0D-F6F5-4B2E-889B-403973796066}" type="presParOf" srcId="{081BED9E-C498-4D2F-88C1-57F668F4F346}" destId="{646C2F52-7D5E-435B-AFE3-25C6E0DBC0B3}" srcOrd="4" destOrd="0" presId="urn:microsoft.com/office/officeart/2005/8/layout/default#1"/>
    <dgm:cxn modelId="{8373E0DC-C4B7-4917-81EB-87B2332D89CE}" type="presParOf" srcId="{081BED9E-C498-4D2F-88C1-57F668F4F346}" destId="{4BC4250D-B87E-43F9-AAC5-B66E97BFB948}" srcOrd="5" destOrd="0" presId="urn:microsoft.com/office/officeart/2005/8/layout/default#1"/>
    <dgm:cxn modelId="{BD5FFC9E-3854-4EB3-86FD-8E3426EC18E6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ВАЗ-2104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ВАЗ-2111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ВАЗ-2106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+mj-lt"/>
            </a:rPr>
            <a:t>ВАЗ-2107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-771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FD20771-88E3-423A-B532-10132DBF6B9B}" type="presOf" srcId="{2F9591E7-A3F7-4263-9276-81FEB3060ADE}" destId="{646C2F52-7D5E-435B-AFE3-25C6E0DBC0B3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8DD210B-189A-471F-9B96-7637849E8BE2}" type="presOf" srcId="{2253D777-9A4A-4C87-A9C0-68619B9F540A}" destId="{2C390604-0034-467D-9C4C-988C1D96418F}" srcOrd="0" destOrd="0" presId="urn:microsoft.com/office/officeart/2005/8/layout/default#1"/>
    <dgm:cxn modelId="{3990D271-A227-4B94-A698-88E8807D1A27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8B065A0-FABF-4E7A-8B41-D60B86C978C4}" type="presOf" srcId="{2CDFCE6C-A4FC-487C-9EED-D0D0284E9B01}" destId="{081BED9E-C498-4D2F-88C1-57F668F4F346}" srcOrd="0" destOrd="0" presId="urn:microsoft.com/office/officeart/2005/8/layout/default#1"/>
    <dgm:cxn modelId="{D0164FDE-19E4-4A4B-8B51-F1B977428BAE}" type="presOf" srcId="{E751DCEE-226C-427E-A1B0-75EF9D32E8C4}" destId="{3F359713-E2B5-46BC-88A3-B7597BAD6FFD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109B0898-42C1-402F-AFCA-E3F4FE63D7E9}" type="presParOf" srcId="{081BED9E-C498-4D2F-88C1-57F668F4F346}" destId="{51B74EB8-7529-4B59-B20E-E31C3D996197}" srcOrd="0" destOrd="0" presId="urn:microsoft.com/office/officeart/2005/8/layout/default#1"/>
    <dgm:cxn modelId="{19E869FC-EF7E-4E15-8BE3-9D73ECF7C45D}" type="presParOf" srcId="{081BED9E-C498-4D2F-88C1-57F668F4F346}" destId="{5C0B31FB-D9C2-4F53-825A-C2927017CE00}" srcOrd="1" destOrd="0" presId="urn:microsoft.com/office/officeart/2005/8/layout/default#1"/>
    <dgm:cxn modelId="{09C73CD8-671F-445E-8510-1EBB14AE8D23}" type="presParOf" srcId="{081BED9E-C498-4D2F-88C1-57F668F4F346}" destId="{3F359713-E2B5-46BC-88A3-B7597BAD6FFD}" srcOrd="2" destOrd="0" presId="urn:microsoft.com/office/officeart/2005/8/layout/default#1"/>
    <dgm:cxn modelId="{E7509C27-4184-4A7A-849E-166E179363CE}" type="presParOf" srcId="{081BED9E-C498-4D2F-88C1-57F668F4F346}" destId="{AE8A34BA-1DDB-436C-A166-9EEE913FB245}" srcOrd="3" destOrd="0" presId="urn:microsoft.com/office/officeart/2005/8/layout/default#1"/>
    <dgm:cxn modelId="{BE60919A-E9CB-4914-A81A-60F2888F5676}" type="presParOf" srcId="{081BED9E-C498-4D2F-88C1-57F668F4F346}" destId="{646C2F52-7D5E-435B-AFE3-25C6E0DBC0B3}" srcOrd="4" destOrd="0" presId="urn:microsoft.com/office/officeart/2005/8/layout/default#1"/>
    <dgm:cxn modelId="{85C8E1B1-D7B6-41A0-8C1B-229F4E7B6890}" type="presParOf" srcId="{081BED9E-C498-4D2F-88C1-57F668F4F346}" destId="{4BC4250D-B87E-43F9-AAC5-B66E97BFB948}" srcOrd="5" destOrd="0" presId="urn:microsoft.com/office/officeart/2005/8/layout/default#1"/>
    <dgm:cxn modelId="{50232F52-0E9E-4A90-8464-F134818BB7AD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МАЗ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ГАЗ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ВАЗ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УАЗ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B50E6FFB-4715-41FB-A6DF-3F6C569462B4}" type="presOf" srcId="{2F9591E7-A3F7-4263-9276-81FEB3060ADE}" destId="{646C2F52-7D5E-435B-AFE3-25C6E0DBC0B3}" srcOrd="0" destOrd="0" presId="urn:microsoft.com/office/officeart/2005/8/layout/default#1"/>
    <dgm:cxn modelId="{F20CA8E2-827D-4579-BDED-43B9BF3AC5D0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B383624-A741-432D-A7B1-6CF501276F53}" type="presOf" srcId="{2CDFCE6C-A4FC-487C-9EED-D0D0284E9B01}" destId="{081BED9E-C498-4D2F-88C1-57F668F4F346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6208141A-5936-4763-86E2-9EBF662619E3}" type="presOf" srcId="{2253D777-9A4A-4C87-A9C0-68619B9F540A}" destId="{2C390604-0034-467D-9C4C-988C1D96418F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AD19E339-F494-4B30-8BBB-3EDCB596CF4B}" type="presOf" srcId="{E751DCEE-226C-427E-A1B0-75EF9D32E8C4}" destId="{3F359713-E2B5-46BC-88A3-B7597BAD6FFD}" srcOrd="0" destOrd="0" presId="urn:microsoft.com/office/officeart/2005/8/layout/default#1"/>
    <dgm:cxn modelId="{48BFF847-C2F6-4DC3-AE20-9F49F0DAF2CD}" type="presParOf" srcId="{081BED9E-C498-4D2F-88C1-57F668F4F346}" destId="{51B74EB8-7529-4B59-B20E-E31C3D996197}" srcOrd="0" destOrd="0" presId="urn:microsoft.com/office/officeart/2005/8/layout/default#1"/>
    <dgm:cxn modelId="{25682FA7-244E-4814-B648-7ABFB94A3F6E}" type="presParOf" srcId="{081BED9E-C498-4D2F-88C1-57F668F4F346}" destId="{5C0B31FB-D9C2-4F53-825A-C2927017CE00}" srcOrd="1" destOrd="0" presId="urn:microsoft.com/office/officeart/2005/8/layout/default#1"/>
    <dgm:cxn modelId="{3F8C7C4D-D6A1-4A22-994B-B717B816A04B}" type="presParOf" srcId="{081BED9E-C498-4D2F-88C1-57F668F4F346}" destId="{3F359713-E2B5-46BC-88A3-B7597BAD6FFD}" srcOrd="2" destOrd="0" presId="urn:microsoft.com/office/officeart/2005/8/layout/default#1"/>
    <dgm:cxn modelId="{7E89AE96-CD83-460F-A4FB-4AC8A3B64263}" type="presParOf" srcId="{081BED9E-C498-4D2F-88C1-57F668F4F346}" destId="{AE8A34BA-1DDB-436C-A166-9EEE913FB245}" srcOrd="3" destOrd="0" presId="urn:microsoft.com/office/officeart/2005/8/layout/default#1"/>
    <dgm:cxn modelId="{8765F007-78E1-4198-885E-D063CC574806}" type="presParOf" srcId="{081BED9E-C498-4D2F-88C1-57F668F4F346}" destId="{646C2F52-7D5E-435B-AFE3-25C6E0DBC0B3}" srcOrd="4" destOrd="0" presId="urn:microsoft.com/office/officeart/2005/8/layout/default#1"/>
    <dgm:cxn modelId="{55756F7F-D378-4B56-B3F4-C80380A43E1B}" type="presParOf" srcId="{081BED9E-C498-4D2F-88C1-57F668F4F346}" destId="{4BC4250D-B87E-43F9-AAC5-B66E97BFB948}" srcOrd="5" destOrd="0" presId="urn:microsoft.com/office/officeart/2005/8/layout/default#1"/>
    <dgm:cxn modelId="{FB658E3A-3020-47ED-93D2-83A99D73F800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Венгрия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Польша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Чехословакия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Румыния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A65938F-29DA-4BF8-9408-3A46E0A3104A}" type="presOf" srcId="{2BEDC544-D1A1-496B-8173-E043F98656AD}" destId="{51B74EB8-7529-4B59-B20E-E31C3D996197}" srcOrd="0" destOrd="0" presId="urn:microsoft.com/office/officeart/2005/8/layout/default#1"/>
    <dgm:cxn modelId="{3AD7012B-0175-4B31-99FE-7474D5E05459}" type="presOf" srcId="{2F9591E7-A3F7-4263-9276-81FEB3060ADE}" destId="{646C2F52-7D5E-435B-AFE3-25C6E0DBC0B3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8500E4DA-B006-4E0F-9F7B-C25C1C8109B8}" type="presOf" srcId="{E751DCEE-226C-427E-A1B0-75EF9D32E8C4}" destId="{3F359713-E2B5-46BC-88A3-B7597BAD6FFD}" srcOrd="0" destOrd="0" presId="urn:microsoft.com/office/officeart/2005/8/layout/default#1"/>
    <dgm:cxn modelId="{A733F88A-3E0F-49A6-8017-B750D89E923E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6ACE023B-5903-4939-83FB-0C00401E5239}" type="presOf" srcId="{2CDFCE6C-A4FC-487C-9EED-D0D0284E9B01}" destId="{081BED9E-C498-4D2F-88C1-57F668F4F346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584D38ED-E6B9-42FB-84D9-7C92D1303E97}" type="presParOf" srcId="{081BED9E-C498-4D2F-88C1-57F668F4F346}" destId="{51B74EB8-7529-4B59-B20E-E31C3D996197}" srcOrd="0" destOrd="0" presId="urn:microsoft.com/office/officeart/2005/8/layout/default#1"/>
    <dgm:cxn modelId="{0E701EAF-CD01-4435-A4CC-535FADB2A417}" type="presParOf" srcId="{081BED9E-C498-4D2F-88C1-57F668F4F346}" destId="{5C0B31FB-D9C2-4F53-825A-C2927017CE00}" srcOrd="1" destOrd="0" presId="urn:microsoft.com/office/officeart/2005/8/layout/default#1"/>
    <dgm:cxn modelId="{68759D4E-199F-4C6B-A67C-252AC77C30C2}" type="presParOf" srcId="{081BED9E-C498-4D2F-88C1-57F668F4F346}" destId="{3F359713-E2B5-46BC-88A3-B7597BAD6FFD}" srcOrd="2" destOrd="0" presId="urn:microsoft.com/office/officeart/2005/8/layout/default#1"/>
    <dgm:cxn modelId="{6AF37663-784B-4400-BF86-DF9C998DA992}" type="presParOf" srcId="{081BED9E-C498-4D2F-88C1-57F668F4F346}" destId="{AE8A34BA-1DDB-436C-A166-9EEE913FB245}" srcOrd="3" destOrd="0" presId="urn:microsoft.com/office/officeart/2005/8/layout/default#1"/>
    <dgm:cxn modelId="{110E18FF-EAAC-4394-80B1-091229D1AFD3}" type="presParOf" srcId="{081BED9E-C498-4D2F-88C1-57F668F4F346}" destId="{646C2F52-7D5E-435B-AFE3-25C6E0DBC0B3}" srcOrd="4" destOrd="0" presId="urn:microsoft.com/office/officeart/2005/8/layout/default#1"/>
    <dgm:cxn modelId="{974A8BA0-2FAB-43CF-BEA9-FF4AF7D913CF}" type="presParOf" srcId="{081BED9E-C498-4D2F-88C1-57F668F4F346}" destId="{4BC4250D-B87E-43F9-AAC5-B66E97BFB948}" srcOrd="5" destOrd="0" presId="urn:microsoft.com/office/officeart/2005/8/layout/default#1"/>
    <dgm:cxn modelId="{CAB8DDC2-A3B8-41E4-96BA-5C46EAB43C52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err="1" smtClean="0"/>
            <a:t>Дачиа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Варшава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Застава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Трабант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0EF4BDF-E8CD-4CD2-982E-8F3D5E577A5C}" type="presOf" srcId="{2F9591E7-A3F7-4263-9276-81FEB3060ADE}" destId="{646C2F52-7D5E-435B-AFE3-25C6E0DBC0B3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537A6616-E1EA-43C4-92F4-377238C5638B}" type="presOf" srcId="{2CDFCE6C-A4FC-487C-9EED-D0D0284E9B01}" destId="{081BED9E-C498-4D2F-88C1-57F668F4F346}" srcOrd="0" destOrd="0" presId="urn:microsoft.com/office/officeart/2005/8/layout/default#1"/>
    <dgm:cxn modelId="{F4A37F99-1156-471E-9B2B-D62DD10E9150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29C22BE9-E6DA-4C29-82F9-84394D412E29}" type="presOf" srcId="{E751DCEE-226C-427E-A1B0-75EF9D32E8C4}" destId="{3F359713-E2B5-46BC-88A3-B7597BAD6FFD}" srcOrd="0" destOrd="0" presId="urn:microsoft.com/office/officeart/2005/8/layout/default#1"/>
    <dgm:cxn modelId="{A0599443-60C7-4390-ABAF-2E2640E24E25}" type="presOf" srcId="{2BEDC544-D1A1-496B-8173-E043F98656AD}" destId="{51B74EB8-7529-4B59-B20E-E31C3D996197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0D36E2CD-7D21-4E02-BDC6-44EF583C56CB}" type="presParOf" srcId="{081BED9E-C498-4D2F-88C1-57F668F4F346}" destId="{51B74EB8-7529-4B59-B20E-E31C3D996197}" srcOrd="0" destOrd="0" presId="urn:microsoft.com/office/officeart/2005/8/layout/default#1"/>
    <dgm:cxn modelId="{A9DEE4E8-024F-4BE2-9DCB-A95E4B16CB57}" type="presParOf" srcId="{081BED9E-C498-4D2F-88C1-57F668F4F346}" destId="{5C0B31FB-D9C2-4F53-825A-C2927017CE00}" srcOrd="1" destOrd="0" presId="urn:microsoft.com/office/officeart/2005/8/layout/default#1"/>
    <dgm:cxn modelId="{96903B82-3BAD-45EB-8813-B87833770F1D}" type="presParOf" srcId="{081BED9E-C498-4D2F-88C1-57F668F4F346}" destId="{3F359713-E2B5-46BC-88A3-B7597BAD6FFD}" srcOrd="2" destOrd="0" presId="urn:microsoft.com/office/officeart/2005/8/layout/default#1"/>
    <dgm:cxn modelId="{D222D55D-671F-43A9-8E6B-96001C77D85D}" type="presParOf" srcId="{081BED9E-C498-4D2F-88C1-57F668F4F346}" destId="{AE8A34BA-1DDB-436C-A166-9EEE913FB245}" srcOrd="3" destOrd="0" presId="urn:microsoft.com/office/officeart/2005/8/layout/default#1"/>
    <dgm:cxn modelId="{9EF22FA0-CAF4-4538-890B-B93E8634FB8B}" type="presParOf" srcId="{081BED9E-C498-4D2F-88C1-57F668F4F346}" destId="{646C2F52-7D5E-435B-AFE3-25C6E0DBC0B3}" srcOrd="4" destOrd="0" presId="urn:microsoft.com/office/officeart/2005/8/layout/default#1"/>
    <dgm:cxn modelId="{3FBF7DF6-95EF-4055-B8AD-A179F1D16113}" type="presParOf" srcId="{081BED9E-C498-4D2F-88C1-57F668F4F346}" destId="{4BC4250D-B87E-43F9-AAC5-B66E97BFB948}" srcOrd="5" destOrd="0" presId="urn:microsoft.com/office/officeart/2005/8/layout/default#1"/>
    <dgm:cxn modelId="{BEA0A6C0-894E-438A-94F5-A1A141E215A3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Бентли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dirty="0" err="1" smtClean="0"/>
            <a:t>Джинетта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dirty="0" smtClean="0"/>
            <a:t>Бристоль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Лендровер</a:t>
          </a:r>
          <a:endParaRPr lang="ru-RU" dirty="0" smtClean="0"/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5DCC4C8-2CAA-4533-9DC1-AD2CF449425B}" type="presOf" srcId="{2253D777-9A4A-4C87-A9C0-68619B9F540A}" destId="{2C390604-0034-467D-9C4C-988C1D96418F}" srcOrd="0" destOrd="0" presId="urn:microsoft.com/office/officeart/2005/8/layout/default#1"/>
    <dgm:cxn modelId="{0EBDC79D-6020-45F0-856B-2B5316A1FC0B}" type="presOf" srcId="{2BEDC544-D1A1-496B-8173-E043F98656AD}" destId="{51B74EB8-7529-4B59-B20E-E31C3D996197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A19B8CDE-C90D-480E-8180-FCA679EE9A45}" type="presOf" srcId="{E751DCEE-226C-427E-A1B0-75EF9D32E8C4}" destId="{3F359713-E2B5-46BC-88A3-B7597BAD6FFD}" srcOrd="0" destOrd="0" presId="urn:microsoft.com/office/officeart/2005/8/layout/default#1"/>
    <dgm:cxn modelId="{EC8A1D29-D2FB-4144-B11A-13CD956A437A}" type="presOf" srcId="{2F9591E7-A3F7-4263-9276-81FEB3060ADE}" destId="{646C2F52-7D5E-435B-AFE3-25C6E0DBC0B3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966B83F7-B797-455B-9316-EE6A37D0979C}" type="presOf" srcId="{2CDFCE6C-A4FC-487C-9EED-D0D0284E9B01}" destId="{081BED9E-C498-4D2F-88C1-57F668F4F346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3F672F0C-4157-4E86-A0CE-C281DE9EDB42}" type="presParOf" srcId="{081BED9E-C498-4D2F-88C1-57F668F4F346}" destId="{51B74EB8-7529-4B59-B20E-E31C3D996197}" srcOrd="0" destOrd="0" presId="urn:microsoft.com/office/officeart/2005/8/layout/default#1"/>
    <dgm:cxn modelId="{6D55A68B-988E-4EDF-8F4F-1EF7A210584E}" type="presParOf" srcId="{081BED9E-C498-4D2F-88C1-57F668F4F346}" destId="{5C0B31FB-D9C2-4F53-825A-C2927017CE00}" srcOrd="1" destOrd="0" presId="urn:microsoft.com/office/officeart/2005/8/layout/default#1"/>
    <dgm:cxn modelId="{60223678-3917-4D89-A1BE-7E3CF57C66B2}" type="presParOf" srcId="{081BED9E-C498-4D2F-88C1-57F668F4F346}" destId="{3F359713-E2B5-46BC-88A3-B7597BAD6FFD}" srcOrd="2" destOrd="0" presId="urn:microsoft.com/office/officeart/2005/8/layout/default#1"/>
    <dgm:cxn modelId="{044929BF-D79E-4760-9266-C3815BAB9F6B}" type="presParOf" srcId="{081BED9E-C498-4D2F-88C1-57F668F4F346}" destId="{AE8A34BA-1DDB-436C-A166-9EEE913FB245}" srcOrd="3" destOrd="0" presId="urn:microsoft.com/office/officeart/2005/8/layout/default#1"/>
    <dgm:cxn modelId="{F4292A0E-B3AF-4FBE-9CE4-9813AAA66A24}" type="presParOf" srcId="{081BED9E-C498-4D2F-88C1-57F668F4F346}" destId="{646C2F52-7D5E-435B-AFE3-25C6E0DBC0B3}" srcOrd="4" destOrd="0" presId="urn:microsoft.com/office/officeart/2005/8/layout/default#1"/>
    <dgm:cxn modelId="{F3FFD1F6-0D66-4EA2-8AEC-6FCE5BAD0D98}" type="presParOf" srcId="{081BED9E-C498-4D2F-88C1-57F668F4F346}" destId="{4BC4250D-B87E-43F9-AAC5-B66E97BFB948}" srcOrd="5" destOrd="0" presId="urn:microsoft.com/office/officeart/2005/8/layout/default#1"/>
    <dgm:cxn modelId="{A92425E2-C439-49CA-8E31-8FFE3CA55DA4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подорожник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всеколейник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внепутейник</a:t>
          </a:r>
          <a:endParaRPr lang="ru-RU" dirty="0" smtClean="0"/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внедорожник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C673E10-C75C-40FC-A922-8956EBFE2190}" type="presOf" srcId="{2BEDC544-D1A1-496B-8173-E043F98656AD}" destId="{51B74EB8-7529-4B59-B20E-E31C3D996197}" srcOrd="0" destOrd="0" presId="urn:microsoft.com/office/officeart/2005/8/layout/default#1"/>
    <dgm:cxn modelId="{C0C79A9F-F160-4E98-BD31-9C36E28DD0D4}" type="presOf" srcId="{2CDFCE6C-A4FC-487C-9EED-D0D0284E9B01}" destId="{081BED9E-C498-4D2F-88C1-57F668F4F346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EB3F2DFC-9BAD-471B-8256-1DB739508E5C}" type="presOf" srcId="{2253D777-9A4A-4C87-A9C0-68619B9F540A}" destId="{2C390604-0034-467D-9C4C-988C1D96418F}" srcOrd="0" destOrd="0" presId="urn:microsoft.com/office/officeart/2005/8/layout/default#1"/>
    <dgm:cxn modelId="{D0E1EAAF-620E-49C3-80A7-CAA190F11262}" type="presOf" srcId="{E751DCEE-226C-427E-A1B0-75EF9D32E8C4}" destId="{3F359713-E2B5-46BC-88A3-B7597BAD6FFD}" srcOrd="0" destOrd="0" presId="urn:microsoft.com/office/officeart/2005/8/layout/default#1"/>
    <dgm:cxn modelId="{D8F9C2A7-A2FF-4F95-A31D-C0190789ED96}" type="presOf" srcId="{2F9591E7-A3F7-4263-9276-81FEB3060ADE}" destId="{646C2F52-7D5E-435B-AFE3-25C6E0DBC0B3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F07566A5-C12D-4C84-9946-90E8CAEA0FFF}" type="presParOf" srcId="{081BED9E-C498-4D2F-88C1-57F668F4F346}" destId="{51B74EB8-7529-4B59-B20E-E31C3D996197}" srcOrd="0" destOrd="0" presId="urn:microsoft.com/office/officeart/2005/8/layout/default#1"/>
    <dgm:cxn modelId="{19D0F65A-E2B9-4966-954A-02F70187E02E}" type="presParOf" srcId="{081BED9E-C498-4D2F-88C1-57F668F4F346}" destId="{5C0B31FB-D9C2-4F53-825A-C2927017CE00}" srcOrd="1" destOrd="0" presId="urn:microsoft.com/office/officeart/2005/8/layout/default#1"/>
    <dgm:cxn modelId="{1B6DABB3-F261-4B41-93F1-511E32947CE4}" type="presParOf" srcId="{081BED9E-C498-4D2F-88C1-57F668F4F346}" destId="{3F359713-E2B5-46BC-88A3-B7597BAD6FFD}" srcOrd="2" destOrd="0" presId="urn:microsoft.com/office/officeart/2005/8/layout/default#1"/>
    <dgm:cxn modelId="{10408735-3C4C-48C0-8845-6DB396877281}" type="presParOf" srcId="{081BED9E-C498-4D2F-88C1-57F668F4F346}" destId="{AE8A34BA-1DDB-436C-A166-9EEE913FB245}" srcOrd="3" destOrd="0" presId="urn:microsoft.com/office/officeart/2005/8/layout/default#1"/>
    <dgm:cxn modelId="{7F57382F-C6EB-4850-BA36-A1B0B0AB1E50}" type="presParOf" srcId="{081BED9E-C498-4D2F-88C1-57F668F4F346}" destId="{646C2F52-7D5E-435B-AFE3-25C6E0DBC0B3}" srcOrd="4" destOrd="0" presId="urn:microsoft.com/office/officeart/2005/8/layout/default#1"/>
    <dgm:cxn modelId="{C8FDA993-CA9E-48CE-A1D5-86A4368B760E}" type="presParOf" srcId="{081BED9E-C498-4D2F-88C1-57F668F4F346}" destId="{4BC4250D-B87E-43F9-AAC5-B66E97BFB948}" srcOrd="5" destOrd="0" presId="urn:microsoft.com/office/officeart/2005/8/layout/default#1"/>
    <dgm:cxn modelId="{EEF5143A-7348-41AC-8738-371114CFD4A9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Иван</a:t>
          </a:r>
          <a:endParaRPr lang="en-US" dirty="0" smtClean="0"/>
        </a:p>
        <a:p>
          <a:r>
            <a:rPr lang="ru-RU" dirty="0" smtClean="0"/>
            <a:t>Калита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Святополк</a:t>
          </a:r>
          <a:endParaRPr lang="en-U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Окаянный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Юрий</a:t>
          </a:r>
          <a:endParaRPr lang="en-U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Долгорукий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Князь</a:t>
          </a:r>
          <a:endParaRPr lang="en-US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Владимир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6FC152E-A022-4358-9822-7245C666402A}" type="presOf" srcId="{2BEDC544-D1A1-496B-8173-E043F98656AD}" destId="{51B74EB8-7529-4B59-B20E-E31C3D996197}" srcOrd="0" destOrd="0" presId="urn:microsoft.com/office/officeart/2005/8/layout/default#1"/>
    <dgm:cxn modelId="{A70E466A-E2AB-4142-AE5A-1EF705651350}" type="presOf" srcId="{2CDFCE6C-A4FC-487C-9EED-D0D0284E9B01}" destId="{081BED9E-C498-4D2F-88C1-57F668F4F346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067AEB14-F372-40C0-A432-50A6CAACAD5C}" type="presOf" srcId="{2F9591E7-A3F7-4263-9276-81FEB3060ADE}" destId="{646C2F52-7D5E-435B-AFE3-25C6E0DBC0B3}" srcOrd="0" destOrd="0" presId="urn:microsoft.com/office/officeart/2005/8/layout/default#1"/>
    <dgm:cxn modelId="{FB1EAD08-AE7D-445B-8EEC-2254EA4FFDC5}" type="presOf" srcId="{E751DCEE-226C-427E-A1B0-75EF9D32E8C4}" destId="{3F359713-E2B5-46BC-88A3-B7597BAD6FFD}" srcOrd="0" destOrd="0" presId="urn:microsoft.com/office/officeart/2005/8/layout/default#1"/>
    <dgm:cxn modelId="{EE462F98-B0AF-47E3-AE72-C5184D95526C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90254D5F-2E71-4B3F-911C-70F5938D45FC}" type="presParOf" srcId="{081BED9E-C498-4D2F-88C1-57F668F4F346}" destId="{51B74EB8-7529-4B59-B20E-E31C3D996197}" srcOrd="0" destOrd="0" presId="urn:microsoft.com/office/officeart/2005/8/layout/default#1"/>
    <dgm:cxn modelId="{011694D1-0F59-47C7-9E67-A858FF5F8C32}" type="presParOf" srcId="{081BED9E-C498-4D2F-88C1-57F668F4F346}" destId="{5C0B31FB-D9C2-4F53-825A-C2927017CE00}" srcOrd="1" destOrd="0" presId="urn:microsoft.com/office/officeart/2005/8/layout/default#1"/>
    <dgm:cxn modelId="{E93ED9ED-A4BD-482A-808C-5E3BE01E6594}" type="presParOf" srcId="{081BED9E-C498-4D2F-88C1-57F668F4F346}" destId="{3F359713-E2B5-46BC-88A3-B7597BAD6FFD}" srcOrd="2" destOrd="0" presId="urn:microsoft.com/office/officeart/2005/8/layout/default#1"/>
    <dgm:cxn modelId="{320DFBAD-C3AD-4A21-95BD-2210745EF2F2}" type="presParOf" srcId="{081BED9E-C498-4D2F-88C1-57F668F4F346}" destId="{AE8A34BA-1DDB-436C-A166-9EEE913FB245}" srcOrd="3" destOrd="0" presId="urn:microsoft.com/office/officeart/2005/8/layout/default#1"/>
    <dgm:cxn modelId="{180AF267-E3E6-4296-9B72-B189E0B5C793}" type="presParOf" srcId="{081BED9E-C498-4D2F-88C1-57F668F4F346}" destId="{646C2F52-7D5E-435B-AFE3-25C6E0DBC0B3}" srcOrd="4" destOrd="0" presId="urn:microsoft.com/office/officeart/2005/8/layout/default#1"/>
    <dgm:cxn modelId="{4979278D-88A7-40C3-A5F5-0A9DE22F9F17}" type="presParOf" srcId="{081BED9E-C498-4D2F-88C1-57F668F4F346}" destId="{4BC4250D-B87E-43F9-AAC5-B66E97BFB948}" srcOrd="5" destOrd="0" presId="urn:microsoft.com/office/officeart/2005/8/layout/default#1"/>
    <dgm:cxn modelId="{51902E16-1C62-4DCA-B367-821332499EA8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ВАЗ-</a:t>
          </a:r>
          <a:r>
            <a:rPr lang="ru-RU" dirty="0" smtClean="0">
              <a:latin typeface="+mj-lt"/>
            </a:rPr>
            <a:t>2105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ВАЗ-</a:t>
          </a:r>
          <a:r>
            <a:rPr lang="ru-RU" dirty="0" smtClean="0">
              <a:latin typeface="+mj-lt"/>
            </a:rPr>
            <a:t>2107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ВАЗ-</a:t>
          </a:r>
          <a:r>
            <a:rPr lang="ru-RU" dirty="0" smtClean="0">
              <a:latin typeface="+mj-lt"/>
            </a:rPr>
            <a:t>2121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ВАЗ-</a:t>
          </a:r>
          <a:r>
            <a:rPr lang="ru-RU" dirty="0" smtClean="0">
              <a:latin typeface="+mj-lt"/>
            </a:rPr>
            <a:t>2103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7CD512D-8A6E-4603-BB8E-3973C8CEFF15}" type="presOf" srcId="{E751DCEE-226C-427E-A1B0-75EF9D32E8C4}" destId="{3F359713-E2B5-46BC-88A3-B7597BAD6FFD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6D2E76A1-BDC7-47E2-ABAC-F314CBC17710}" type="presOf" srcId="{2CDFCE6C-A4FC-487C-9EED-D0D0284E9B01}" destId="{081BED9E-C498-4D2F-88C1-57F668F4F346}" srcOrd="0" destOrd="0" presId="urn:microsoft.com/office/officeart/2005/8/layout/default#1"/>
    <dgm:cxn modelId="{8918ABE3-43D3-4790-9586-E5EC9052164F}" type="presOf" srcId="{2253D777-9A4A-4C87-A9C0-68619B9F540A}" destId="{2C390604-0034-467D-9C4C-988C1D96418F}" srcOrd="0" destOrd="0" presId="urn:microsoft.com/office/officeart/2005/8/layout/default#1"/>
    <dgm:cxn modelId="{13319F05-4406-4AA6-AF49-D33D0535B0B0}" type="presOf" srcId="{2F9591E7-A3F7-4263-9276-81FEB3060ADE}" destId="{646C2F52-7D5E-435B-AFE3-25C6E0DBC0B3}" srcOrd="0" destOrd="0" presId="urn:microsoft.com/office/officeart/2005/8/layout/default#1"/>
    <dgm:cxn modelId="{74783597-19A9-48D0-88F0-86E35794B0DF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B1DEC277-FE41-4F94-9D00-404AE169AAA0}" type="presParOf" srcId="{081BED9E-C498-4D2F-88C1-57F668F4F346}" destId="{51B74EB8-7529-4B59-B20E-E31C3D996197}" srcOrd="0" destOrd="0" presId="urn:microsoft.com/office/officeart/2005/8/layout/default#1"/>
    <dgm:cxn modelId="{235A1BFC-3C4D-45FE-B566-B90F75DC06E2}" type="presParOf" srcId="{081BED9E-C498-4D2F-88C1-57F668F4F346}" destId="{5C0B31FB-D9C2-4F53-825A-C2927017CE00}" srcOrd="1" destOrd="0" presId="urn:microsoft.com/office/officeart/2005/8/layout/default#1"/>
    <dgm:cxn modelId="{A16B2556-7ED3-4EE1-881B-DFC7F058C5A4}" type="presParOf" srcId="{081BED9E-C498-4D2F-88C1-57F668F4F346}" destId="{3F359713-E2B5-46BC-88A3-B7597BAD6FFD}" srcOrd="2" destOrd="0" presId="urn:microsoft.com/office/officeart/2005/8/layout/default#1"/>
    <dgm:cxn modelId="{6824E981-DD82-43F8-8948-03577475A3EB}" type="presParOf" srcId="{081BED9E-C498-4D2F-88C1-57F668F4F346}" destId="{AE8A34BA-1DDB-436C-A166-9EEE913FB245}" srcOrd="3" destOrd="0" presId="urn:microsoft.com/office/officeart/2005/8/layout/default#1"/>
    <dgm:cxn modelId="{4BAED4AD-A1A1-4265-843F-10C681125B90}" type="presParOf" srcId="{081BED9E-C498-4D2F-88C1-57F668F4F346}" destId="{646C2F52-7D5E-435B-AFE3-25C6E0DBC0B3}" srcOrd="4" destOrd="0" presId="urn:microsoft.com/office/officeart/2005/8/layout/default#1"/>
    <dgm:cxn modelId="{20AF5EA9-A25D-494C-A96B-5D005E4636A7}" type="presParOf" srcId="{081BED9E-C498-4D2F-88C1-57F668F4F346}" destId="{4BC4250D-B87E-43F9-AAC5-B66E97BFB948}" srcOrd="5" destOrd="0" presId="urn:microsoft.com/office/officeart/2005/8/layout/default#1"/>
    <dgm:cxn modelId="{2E6B46D6-B9BC-46C7-B999-4CD312D9870E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40 мил</a:t>
          </a:r>
          <a:r>
            <a:rPr lang="en-US" dirty="0" smtClean="0"/>
            <a:t>.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56 мил</a:t>
          </a:r>
          <a:r>
            <a:rPr lang="en-US" dirty="0" smtClean="0"/>
            <a:t>.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90 мил</a:t>
          </a:r>
          <a:r>
            <a:rPr lang="en-US" dirty="0" smtClean="0"/>
            <a:t>.</a:t>
          </a:r>
          <a:endParaRPr lang="ru-RU" dirty="0" smtClean="0"/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27 мил</a:t>
          </a:r>
          <a:r>
            <a:rPr lang="en-US" dirty="0" smtClean="0"/>
            <a:t>.</a:t>
          </a:r>
          <a:endParaRPr lang="ru-RU" dirty="0" smtClean="0"/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9E993381-9322-429E-9D89-B8E4DFF7AC71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B919AF16-7B5E-4905-A77D-2AE5CAF9F529}" type="presOf" srcId="{2BEDC544-D1A1-496B-8173-E043F98656AD}" destId="{51B74EB8-7529-4B59-B20E-E31C3D996197}" srcOrd="0" destOrd="0" presId="urn:microsoft.com/office/officeart/2005/8/layout/default#1"/>
    <dgm:cxn modelId="{EB9175B5-DB16-4EF1-9A0E-8BE424C6BEE7}" type="presOf" srcId="{E751DCEE-226C-427E-A1B0-75EF9D32E8C4}" destId="{3F359713-E2B5-46BC-88A3-B7597BAD6FFD}" srcOrd="0" destOrd="0" presId="urn:microsoft.com/office/officeart/2005/8/layout/default#1"/>
    <dgm:cxn modelId="{4B235447-7DAD-41E0-B10D-F71B8863FDEF}" type="presOf" srcId="{2253D777-9A4A-4C87-A9C0-68619B9F540A}" destId="{2C390604-0034-467D-9C4C-988C1D96418F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277EA941-2751-4F02-9782-7218F1240B72}" type="presOf" srcId="{2F9591E7-A3F7-4263-9276-81FEB3060ADE}" destId="{646C2F52-7D5E-435B-AFE3-25C6E0DBC0B3}" srcOrd="0" destOrd="0" presId="urn:microsoft.com/office/officeart/2005/8/layout/default#1"/>
    <dgm:cxn modelId="{8F1EB450-7E96-4255-B47F-E318B02DEE08}" type="presParOf" srcId="{081BED9E-C498-4D2F-88C1-57F668F4F346}" destId="{51B74EB8-7529-4B59-B20E-E31C3D996197}" srcOrd="0" destOrd="0" presId="urn:microsoft.com/office/officeart/2005/8/layout/default#1"/>
    <dgm:cxn modelId="{2EEC5243-36D1-4A1F-9E04-46924BB8EFB5}" type="presParOf" srcId="{081BED9E-C498-4D2F-88C1-57F668F4F346}" destId="{5C0B31FB-D9C2-4F53-825A-C2927017CE00}" srcOrd="1" destOrd="0" presId="urn:microsoft.com/office/officeart/2005/8/layout/default#1"/>
    <dgm:cxn modelId="{7F587E88-4F37-4A9C-8CFA-4D672490B07D}" type="presParOf" srcId="{081BED9E-C498-4D2F-88C1-57F668F4F346}" destId="{3F359713-E2B5-46BC-88A3-B7597BAD6FFD}" srcOrd="2" destOrd="0" presId="urn:microsoft.com/office/officeart/2005/8/layout/default#1"/>
    <dgm:cxn modelId="{880A73E9-4F04-4265-AEA8-DEF0986D3C9D}" type="presParOf" srcId="{081BED9E-C498-4D2F-88C1-57F668F4F346}" destId="{AE8A34BA-1DDB-436C-A166-9EEE913FB245}" srcOrd="3" destOrd="0" presId="urn:microsoft.com/office/officeart/2005/8/layout/default#1"/>
    <dgm:cxn modelId="{6851650A-06C2-47F4-A72A-5DC1DCEF5268}" type="presParOf" srcId="{081BED9E-C498-4D2F-88C1-57F668F4F346}" destId="{646C2F52-7D5E-435B-AFE3-25C6E0DBC0B3}" srcOrd="4" destOrd="0" presId="urn:microsoft.com/office/officeart/2005/8/layout/default#1"/>
    <dgm:cxn modelId="{889D5E39-15D4-4EDD-9803-0FC6E3CA3CA2}" type="presParOf" srcId="{081BED9E-C498-4D2F-88C1-57F668F4F346}" destId="{4BC4250D-B87E-43F9-AAC5-B66E97BFB948}" srcOrd="5" destOrd="0" presId="urn:microsoft.com/office/officeart/2005/8/layout/default#1"/>
    <dgm:cxn modelId="{57DC9C86-7B14-4708-B45E-C71C2145BC6F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Англия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r>
            <a:rPr lang="ru-RU" dirty="0" smtClean="0"/>
            <a:t>Япония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r>
            <a:rPr lang="ru-RU" dirty="0" smtClean="0"/>
            <a:t>Россия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США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58FA01D-C83D-4055-910A-9CD06892E63D}" type="presOf" srcId="{E751DCEE-226C-427E-A1B0-75EF9D32E8C4}" destId="{3F359713-E2B5-46BC-88A3-B7597BAD6FFD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C5FA9F0F-8D9B-400E-A10F-4D63FA7D64BB}" type="presOf" srcId="{2BEDC544-D1A1-496B-8173-E043F98656AD}" destId="{51B74EB8-7529-4B59-B20E-E31C3D996197}" srcOrd="0" destOrd="0" presId="urn:microsoft.com/office/officeart/2005/8/layout/default#1"/>
    <dgm:cxn modelId="{7BC33937-5FD5-4BBD-963A-2C807819D19B}" type="presOf" srcId="{2F9591E7-A3F7-4263-9276-81FEB3060ADE}" destId="{646C2F52-7D5E-435B-AFE3-25C6E0DBC0B3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47080A30-AD1A-4CE3-86BE-108FFF72CCB9}" type="presOf" srcId="{2CDFCE6C-A4FC-487C-9EED-D0D0284E9B01}" destId="{081BED9E-C498-4D2F-88C1-57F668F4F346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B71EF99D-4805-468E-935E-506E38A07824}" type="presOf" srcId="{2253D777-9A4A-4C87-A9C0-68619B9F540A}" destId="{2C390604-0034-467D-9C4C-988C1D96418F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6EA38403-8282-499F-924E-B55F85EF615C}" type="presParOf" srcId="{081BED9E-C498-4D2F-88C1-57F668F4F346}" destId="{51B74EB8-7529-4B59-B20E-E31C3D996197}" srcOrd="0" destOrd="0" presId="urn:microsoft.com/office/officeart/2005/8/layout/default#1"/>
    <dgm:cxn modelId="{E0066FC1-0DFD-4EEC-803F-F99B26A844CE}" type="presParOf" srcId="{081BED9E-C498-4D2F-88C1-57F668F4F346}" destId="{5C0B31FB-D9C2-4F53-825A-C2927017CE00}" srcOrd="1" destOrd="0" presId="urn:microsoft.com/office/officeart/2005/8/layout/default#1"/>
    <dgm:cxn modelId="{8B87E7BB-5D98-4FF6-86DD-B64A2333E95A}" type="presParOf" srcId="{081BED9E-C498-4D2F-88C1-57F668F4F346}" destId="{3F359713-E2B5-46BC-88A3-B7597BAD6FFD}" srcOrd="2" destOrd="0" presId="urn:microsoft.com/office/officeart/2005/8/layout/default#1"/>
    <dgm:cxn modelId="{5298BAB2-B512-4AB6-9BBD-F7881953CB83}" type="presParOf" srcId="{081BED9E-C498-4D2F-88C1-57F668F4F346}" destId="{AE8A34BA-1DDB-436C-A166-9EEE913FB245}" srcOrd="3" destOrd="0" presId="urn:microsoft.com/office/officeart/2005/8/layout/default#1"/>
    <dgm:cxn modelId="{D58BC1F4-903E-4789-8ED0-085F5E06DD8D}" type="presParOf" srcId="{081BED9E-C498-4D2F-88C1-57F668F4F346}" destId="{646C2F52-7D5E-435B-AFE3-25C6E0DBC0B3}" srcOrd="4" destOrd="0" presId="urn:microsoft.com/office/officeart/2005/8/layout/default#1"/>
    <dgm:cxn modelId="{E1D9DEA6-5626-4BA6-B25C-B0B1D6432A1C}" type="presParOf" srcId="{081BED9E-C498-4D2F-88C1-57F668F4F346}" destId="{4BC4250D-B87E-43F9-AAC5-B66E97BFB948}" srcOrd="5" destOrd="0" presId="urn:microsoft.com/office/officeart/2005/8/layout/default#1"/>
    <dgm:cxn modelId="{9D95AFAA-8968-4656-A75D-824C56464762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платок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халат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капор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капот</a:t>
          </a:r>
          <a:endParaRPr lang="ru-RU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3DDFA0D-0F77-4417-9839-5D8B4C6B999A}" type="presOf" srcId="{2F9591E7-A3F7-4263-9276-81FEB3060ADE}" destId="{646C2F52-7D5E-435B-AFE3-25C6E0DBC0B3}" srcOrd="0" destOrd="0" presId="urn:microsoft.com/office/officeart/2005/8/layout/default#1"/>
    <dgm:cxn modelId="{D683C8AF-5F49-48BC-9132-F773A997C022}" type="presOf" srcId="{2BEDC544-D1A1-496B-8173-E043F98656AD}" destId="{51B74EB8-7529-4B59-B20E-E31C3D996197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FB38FD2E-CD70-42FC-AB1F-209074BA94CB}" type="presOf" srcId="{E751DCEE-226C-427E-A1B0-75EF9D32E8C4}" destId="{3F359713-E2B5-46BC-88A3-B7597BAD6FFD}" srcOrd="0" destOrd="0" presId="urn:microsoft.com/office/officeart/2005/8/layout/default#1"/>
    <dgm:cxn modelId="{22C9BF47-E2D4-47D5-A48B-A4460CA15835}" type="presOf" srcId="{2253D777-9A4A-4C87-A9C0-68619B9F540A}" destId="{2C390604-0034-467D-9C4C-988C1D96418F}" srcOrd="0" destOrd="0" presId="urn:microsoft.com/office/officeart/2005/8/layout/default#1"/>
    <dgm:cxn modelId="{46443306-CFD7-4ADD-812D-6138E2CFD6AA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9F2CDE76-1626-4565-AB06-42F4F3F14FA2}" type="presParOf" srcId="{081BED9E-C498-4D2F-88C1-57F668F4F346}" destId="{51B74EB8-7529-4B59-B20E-E31C3D996197}" srcOrd="0" destOrd="0" presId="urn:microsoft.com/office/officeart/2005/8/layout/default#1"/>
    <dgm:cxn modelId="{E5FCCF9F-3DC4-4918-BCDB-00418012C432}" type="presParOf" srcId="{081BED9E-C498-4D2F-88C1-57F668F4F346}" destId="{5C0B31FB-D9C2-4F53-825A-C2927017CE00}" srcOrd="1" destOrd="0" presId="urn:microsoft.com/office/officeart/2005/8/layout/default#1"/>
    <dgm:cxn modelId="{BBEF50CE-B3D2-4DB9-86DC-B93D3EAC3033}" type="presParOf" srcId="{081BED9E-C498-4D2F-88C1-57F668F4F346}" destId="{3F359713-E2B5-46BC-88A3-B7597BAD6FFD}" srcOrd="2" destOrd="0" presId="urn:microsoft.com/office/officeart/2005/8/layout/default#1"/>
    <dgm:cxn modelId="{B6B63B6F-0B47-45D4-A252-5AAFCB048990}" type="presParOf" srcId="{081BED9E-C498-4D2F-88C1-57F668F4F346}" destId="{AE8A34BA-1DDB-436C-A166-9EEE913FB245}" srcOrd="3" destOrd="0" presId="urn:microsoft.com/office/officeart/2005/8/layout/default#1"/>
    <dgm:cxn modelId="{025040C2-7482-4DB6-980E-75047B1B2840}" type="presParOf" srcId="{081BED9E-C498-4D2F-88C1-57F668F4F346}" destId="{646C2F52-7D5E-435B-AFE3-25C6E0DBC0B3}" srcOrd="4" destOrd="0" presId="urn:microsoft.com/office/officeart/2005/8/layout/default#1"/>
    <dgm:cxn modelId="{6875987B-9043-4F04-9279-FCF679AF9663}" type="presParOf" srcId="{081BED9E-C498-4D2F-88C1-57F668F4F346}" destId="{4BC4250D-B87E-43F9-AAC5-B66E97BFB948}" srcOrd="5" destOrd="0" presId="urn:microsoft.com/office/officeart/2005/8/layout/default#1"/>
    <dgm:cxn modelId="{1C906E34-5B7D-4BF2-B312-5E7538AD62EA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на заправку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н</a:t>
          </a:r>
          <a:r>
            <a:rPr lang="ru-RU" dirty="0" smtClean="0"/>
            <a:t>а развозку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н</a:t>
          </a:r>
          <a:r>
            <a:rPr lang="ru-RU" dirty="0" smtClean="0"/>
            <a:t>а завивку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н</a:t>
          </a:r>
          <a:r>
            <a:rPr lang="ru-RU" dirty="0" smtClean="0"/>
            <a:t>а зарядку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8BB4F89-2694-4193-A040-9616C7F8DB6B}" type="presOf" srcId="{2F9591E7-A3F7-4263-9276-81FEB3060ADE}" destId="{646C2F52-7D5E-435B-AFE3-25C6E0DBC0B3}" srcOrd="0" destOrd="0" presId="urn:microsoft.com/office/officeart/2005/8/layout/default#1"/>
    <dgm:cxn modelId="{925BDD08-7486-4F1A-89E1-B7AC36517AD2}" type="presOf" srcId="{E751DCEE-226C-427E-A1B0-75EF9D32E8C4}" destId="{3F359713-E2B5-46BC-88A3-B7597BAD6FFD}" srcOrd="0" destOrd="0" presId="urn:microsoft.com/office/officeart/2005/8/layout/default#1"/>
    <dgm:cxn modelId="{D86435F4-BA4F-41D6-841F-7C441AB56C19}" type="presOf" srcId="{2253D777-9A4A-4C87-A9C0-68619B9F540A}" destId="{2C390604-0034-467D-9C4C-988C1D96418F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1673AF6D-4B43-4963-BDCE-C6FA57290E75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DBAF77FA-8836-4FCD-A69A-D8DBEF46D745}" type="presOf" srcId="{2BEDC544-D1A1-496B-8173-E043F98656AD}" destId="{51B74EB8-7529-4B59-B20E-E31C3D996197}" srcOrd="0" destOrd="0" presId="urn:microsoft.com/office/officeart/2005/8/layout/default#1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42846E22-A518-4B04-A580-377C4DEE7146}" type="presParOf" srcId="{081BED9E-C498-4D2F-88C1-57F668F4F346}" destId="{51B74EB8-7529-4B59-B20E-E31C3D996197}" srcOrd="0" destOrd="0" presId="urn:microsoft.com/office/officeart/2005/8/layout/default#1"/>
    <dgm:cxn modelId="{79B7F062-51C3-48FA-A6DD-F6616376E89B}" type="presParOf" srcId="{081BED9E-C498-4D2F-88C1-57F668F4F346}" destId="{5C0B31FB-D9C2-4F53-825A-C2927017CE00}" srcOrd="1" destOrd="0" presId="urn:microsoft.com/office/officeart/2005/8/layout/default#1"/>
    <dgm:cxn modelId="{7C019443-31D4-4E8B-A993-1D0C5DBE5190}" type="presParOf" srcId="{081BED9E-C498-4D2F-88C1-57F668F4F346}" destId="{3F359713-E2B5-46BC-88A3-B7597BAD6FFD}" srcOrd="2" destOrd="0" presId="urn:microsoft.com/office/officeart/2005/8/layout/default#1"/>
    <dgm:cxn modelId="{FA8A46FD-994D-4262-A368-4DE1560B7910}" type="presParOf" srcId="{081BED9E-C498-4D2F-88C1-57F668F4F346}" destId="{AE8A34BA-1DDB-436C-A166-9EEE913FB245}" srcOrd="3" destOrd="0" presId="urn:microsoft.com/office/officeart/2005/8/layout/default#1"/>
    <dgm:cxn modelId="{7D2D9895-3001-41AB-9E2B-6C5AC9C534D7}" type="presParOf" srcId="{081BED9E-C498-4D2F-88C1-57F668F4F346}" destId="{646C2F52-7D5E-435B-AFE3-25C6E0DBC0B3}" srcOrd="4" destOrd="0" presId="urn:microsoft.com/office/officeart/2005/8/layout/default#1"/>
    <dgm:cxn modelId="{61F10C9E-A614-4806-A1D6-AC8D86B17FB8}" type="presParOf" srcId="{081BED9E-C498-4D2F-88C1-57F668F4F346}" destId="{4BC4250D-B87E-43F9-AAC5-B66E97BFB948}" srcOrd="5" destOrd="0" presId="urn:microsoft.com/office/officeart/2005/8/layout/default#1"/>
    <dgm:cxn modelId="{5A890750-A735-46C4-AC24-E6E587950B1A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стайер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стартер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скутер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спринтер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FC4B634F-293C-450E-A083-A1575F9FFB98}" type="presOf" srcId="{2CDFCE6C-A4FC-487C-9EED-D0D0284E9B01}" destId="{081BED9E-C498-4D2F-88C1-57F668F4F346}" srcOrd="0" destOrd="0" presId="urn:microsoft.com/office/officeart/2005/8/layout/default#1"/>
    <dgm:cxn modelId="{1E00BEDD-A729-460D-BC1B-B2D4CE859773}" type="presOf" srcId="{2F9591E7-A3F7-4263-9276-81FEB3060ADE}" destId="{646C2F52-7D5E-435B-AFE3-25C6E0DBC0B3}" srcOrd="0" destOrd="0" presId="urn:microsoft.com/office/officeart/2005/8/layout/default#1"/>
    <dgm:cxn modelId="{1CE24730-77A8-44A0-AE77-58F807A6B7EA}" type="presOf" srcId="{2BEDC544-D1A1-496B-8173-E043F98656AD}" destId="{51B74EB8-7529-4B59-B20E-E31C3D996197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F8B96F87-9BDA-42E3-A469-2D365BD02E7B}" type="presOf" srcId="{E751DCEE-226C-427E-A1B0-75EF9D32E8C4}" destId="{3F359713-E2B5-46BC-88A3-B7597BAD6FFD}" srcOrd="0" destOrd="0" presId="urn:microsoft.com/office/officeart/2005/8/layout/default#1"/>
    <dgm:cxn modelId="{21055C32-0CCE-4B5F-A9E0-281DCEA45813}" type="presOf" srcId="{2253D777-9A4A-4C87-A9C0-68619B9F540A}" destId="{2C390604-0034-467D-9C4C-988C1D96418F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3490EC21-1F3D-4409-8CFC-6712351E41BE}" type="presParOf" srcId="{081BED9E-C498-4D2F-88C1-57F668F4F346}" destId="{51B74EB8-7529-4B59-B20E-E31C3D996197}" srcOrd="0" destOrd="0" presId="urn:microsoft.com/office/officeart/2005/8/layout/default#1"/>
    <dgm:cxn modelId="{48AB53FA-3282-4B3A-A83A-64D362A020C9}" type="presParOf" srcId="{081BED9E-C498-4D2F-88C1-57F668F4F346}" destId="{5C0B31FB-D9C2-4F53-825A-C2927017CE00}" srcOrd="1" destOrd="0" presId="urn:microsoft.com/office/officeart/2005/8/layout/default#1"/>
    <dgm:cxn modelId="{905C9050-6FC9-494F-9235-B5588C5EA21A}" type="presParOf" srcId="{081BED9E-C498-4D2F-88C1-57F668F4F346}" destId="{3F359713-E2B5-46BC-88A3-B7597BAD6FFD}" srcOrd="2" destOrd="0" presId="urn:microsoft.com/office/officeart/2005/8/layout/default#1"/>
    <dgm:cxn modelId="{F6F876FC-D3D7-4F16-B115-8998546DF578}" type="presParOf" srcId="{081BED9E-C498-4D2F-88C1-57F668F4F346}" destId="{AE8A34BA-1DDB-436C-A166-9EEE913FB245}" srcOrd="3" destOrd="0" presId="urn:microsoft.com/office/officeart/2005/8/layout/default#1"/>
    <dgm:cxn modelId="{DDD208C1-84A7-4F6D-8B4D-C3A6231065AC}" type="presParOf" srcId="{081BED9E-C498-4D2F-88C1-57F668F4F346}" destId="{646C2F52-7D5E-435B-AFE3-25C6E0DBC0B3}" srcOrd="4" destOrd="0" presId="urn:microsoft.com/office/officeart/2005/8/layout/default#1"/>
    <dgm:cxn modelId="{3D161681-6B5D-408B-AA0E-3F74F68B85D8}" type="presParOf" srcId="{081BED9E-C498-4D2F-88C1-57F668F4F346}" destId="{4BC4250D-B87E-43F9-AAC5-B66E97BFB948}" srcOrd="5" destOrd="0" presId="urn:microsoft.com/office/officeart/2005/8/layout/default#1"/>
    <dgm:cxn modelId="{FF374257-FA70-4AE5-9A26-1C63FFF6E178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err="1" smtClean="0"/>
            <a:t>фишечки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кубики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шашечки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ромбики</a:t>
          </a:r>
          <a:endParaRPr lang="ru-RU" b="1" dirty="0" smtClean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DC0C4C1-DE2F-4506-9FC0-5841FBBA985E}" type="presOf" srcId="{E751DCEE-226C-427E-A1B0-75EF9D32E8C4}" destId="{3F359713-E2B5-46BC-88A3-B7597BAD6FFD}" srcOrd="0" destOrd="0" presId="urn:microsoft.com/office/officeart/2005/8/layout/default#1"/>
    <dgm:cxn modelId="{418546B1-2D8F-408C-8DEF-7414C48AF943}" type="presOf" srcId="{2F9591E7-A3F7-4263-9276-81FEB3060ADE}" destId="{646C2F52-7D5E-435B-AFE3-25C6E0DBC0B3}" srcOrd="0" destOrd="0" presId="urn:microsoft.com/office/officeart/2005/8/layout/default#1"/>
    <dgm:cxn modelId="{8BC494D0-3E8E-49CA-885F-A7D836342D86}" type="presOf" srcId="{2253D777-9A4A-4C87-A9C0-68619B9F540A}" destId="{2C390604-0034-467D-9C4C-988C1D96418F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F543E2D2-0D1B-481F-94BA-0AB3B3B2CB8A}" type="presOf" srcId="{2BEDC544-D1A1-496B-8173-E043F98656AD}" destId="{51B74EB8-7529-4B59-B20E-E31C3D996197}" srcOrd="0" destOrd="0" presId="urn:microsoft.com/office/officeart/2005/8/layout/default#1"/>
    <dgm:cxn modelId="{60F20F1A-62D9-489E-9736-48F22EBE32D6}" type="presOf" srcId="{2CDFCE6C-A4FC-487C-9EED-D0D0284E9B01}" destId="{081BED9E-C498-4D2F-88C1-57F668F4F346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426054B5-70BB-46D7-B57A-3B7DE0E68EAA}" type="presParOf" srcId="{081BED9E-C498-4D2F-88C1-57F668F4F346}" destId="{51B74EB8-7529-4B59-B20E-E31C3D996197}" srcOrd="0" destOrd="0" presId="urn:microsoft.com/office/officeart/2005/8/layout/default#1"/>
    <dgm:cxn modelId="{AD05DD6D-F8F2-4A56-BBE5-CA247B587B87}" type="presParOf" srcId="{081BED9E-C498-4D2F-88C1-57F668F4F346}" destId="{5C0B31FB-D9C2-4F53-825A-C2927017CE00}" srcOrd="1" destOrd="0" presId="urn:microsoft.com/office/officeart/2005/8/layout/default#1"/>
    <dgm:cxn modelId="{0D9B890D-F068-4F61-97F6-B499E51D323E}" type="presParOf" srcId="{081BED9E-C498-4D2F-88C1-57F668F4F346}" destId="{3F359713-E2B5-46BC-88A3-B7597BAD6FFD}" srcOrd="2" destOrd="0" presId="urn:microsoft.com/office/officeart/2005/8/layout/default#1"/>
    <dgm:cxn modelId="{C84D40CC-4C3A-4615-B03F-DA4718459CF2}" type="presParOf" srcId="{081BED9E-C498-4D2F-88C1-57F668F4F346}" destId="{AE8A34BA-1DDB-436C-A166-9EEE913FB245}" srcOrd="3" destOrd="0" presId="urn:microsoft.com/office/officeart/2005/8/layout/default#1"/>
    <dgm:cxn modelId="{42BE0DA9-B4B0-4B63-8B6E-1CA3581012AA}" type="presParOf" srcId="{081BED9E-C498-4D2F-88C1-57F668F4F346}" destId="{646C2F52-7D5E-435B-AFE3-25C6E0DBC0B3}" srcOrd="4" destOrd="0" presId="urn:microsoft.com/office/officeart/2005/8/layout/default#1"/>
    <dgm:cxn modelId="{FBD9B169-8F71-4B39-BF79-41057B0FCC32}" type="presParOf" srcId="{081BED9E-C498-4D2F-88C1-57F668F4F346}" destId="{4BC4250D-B87E-43F9-AAC5-B66E97BFB948}" srcOrd="5" destOrd="0" presId="urn:microsoft.com/office/officeart/2005/8/layout/default#1"/>
    <dgm:cxn modelId="{396C29C4-CB82-4B66-81DF-0BF74C13F2A6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err="1" smtClean="0"/>
            <a:t>свалочка</a:t>
          </a:r>
          <a:endParaRPr lang="ru-RU" dirty="0" smtClean="0"/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бедламчик</a:t>
          </a:r>
          <a:endParaRPr lang="ru-RU" dirty="0" smtClean="0"/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хаосик</a:t>
          </a:r>
          <a:endParaRPr lang="ru-RU" b="1" dirty="0" smtClean="0">
            <a:solidFill>
              <a:schemeClr val="tx1"/>
            </a:solidFill>
          </a:endParaRP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бардачок</a:t>
          </a: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D9C352D-FB3A-472E-8517-87D58836C3E7}" type="presOf" srcId="{2CDFCE6C-A4FC-487C-9EED-D0D0284E9B01}" destId="{081BED9E-C498-4D2F-88C1-57F668F4F346}" srcOrd="0" destOrd="0" presId="urn:microsoft.com/office/officeart/2005/8/layout/default#1"/>
    <dgm:cxn modelId="{0879B31B-661A-404A-8ABB-D20B6DB83273}" type="presOf" srcId="{2F9591E7-A3F7-4263-9276-81FEB3060ADE}" destId="{646C2F52-7D5E-435B-AFE3-25C6E0DBC0B3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48076279-CA3F-40DD-94E8-1A3122B378BD}" type="presOf" srcId="{E751DCEE-226C-427E-A1B0-75EF9D32E8C4}" destId="{3F359713-E2B5-46BC-88A3-B7597BAD6FFD}" srcOrd="0" destOrd="0" presId="urn:microsoft.com/office/officeart/2005/8/layout/default#1"/>
    <dgm:cxn modelId="{EDEE57B3-814F-4201-A0C5-A02FF14326CE}" type="presOf" srcId="{2253D777-9A4A-4C87-A9C0-68619B9F540A}" destId="{2C390604-0034-467D-9C4C-988C1D96418F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C8CDF990-F8D3-42EA-9026-E93665BC612B}" type="presOf" srcId="{2BEDC544-D1A1-496B-8173-E043F98656AD}" destId="{51B74EB8-7529-4B59-B20E-E31C3D996197}" srcOrd="0" destOrd="0" presId="urn:microsoft.com/office/officeart/2005/8/layout/default#1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8197859D-EA6E-4F2C-BC8D-C36058320F06}" type="presParOf" srcId="{081BED9E-C498-4D2F-88C1-57F668F4F346}" destId="{51B74EB8-7529-4B59-B20E-E31C3D996197}" srcOrd="0" destOrd="0" presId="urn:microsoft.com/office/officeart/2005/8/layout/default#1"/>
    <dgm:cxn modelId="{376B4605-20ED-4B1F-987F-B1864104B279}" type="presParOf" srcId="{081BED9E-C498-4D2F-88C1-57F668F4F346}" destId="{5C0B31FB-D9C2-4F53-825A-C2927017CE00}" srcOrd="1" destOrd="0" presId="urn:microsoft.com/office/officeart/2005/8/layout/default#1"/>
    <dgm:cxn modelId="{77738D18-4CC8-467C-B840-175CF0B91813}" type="presParOf" srcId="{081BED9E-C498-4D2F-88C1-57F668F4F346}" destId="{3F359713-E2B5-46BC-88A3-B7597BAD6FFD}" srcOrd="2" destOrd="0" presId="urn:microsoft.com/office/officeart/2005/8/layout/default#1"/>
    <dgm:cxn modelId="{5EE0FF4B-5085-444D-9F14-FDAEDECB7F29}" type="presParOf" srcId="{081BED9E-C498-4D2F-88C1-57F668F4F346}" destId="{AE8A34BA-1DDB-436C-A166-9EEE913FB245}" srcOrd="3" destOrd="0" presId="urn:microsoft.com/office/officeart/2005/8/layout/default#1"/>
    <dgm:cxn modelId="{E0ACFEBA-8D68-4B22-8208-17B3BA069185}" type="presParOf" srcId="{081BED9E-C498-4D2F-88C1-57F668F4F346}" destId="{646C2F52-7D5E-435B-AFE3-25C6E0DBC0B3}" srcOrd="4" destOrd="0" presId="urn:microsoft.com/office/officeart/2005/8/layout/default#1"/>
    <dgm:cxn modelId="{0058702B-D9F4-4F04-892B-DF03C05DC39F}" type="presParOf" srcId="{081BED9E-C498-4D2F-88C1-57F668F4F346}" destId="{4BC4250D-B87E-43F9-AAC5-B66E97BFB948}" srcOrd="5" destOrd="0" presId="urn:microsoft.com/office/officeart/2005/8/layout/default#1"/>
    <dgm:cxn modelId="{1EF21D92-49D4-423B-9207-53ABAA8E573A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DFCE6C-A4FC-487C-9EED-D0D0284E9B0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DC544-D1A1-496B-8173-E043F98656AD}">
      <dgm:prSet phldrT="[Текст]"/>
      <dgm:spPr/>
      <dgm:t>
        <a:bodyPr/>
        <a:lstStyle/>
        <a:p>
          <a:r>
            <a:rPr lang="ru-RU" dirty="0" smtClean="0"/>
            <a:t>тормозной</a:t>
          </a:r>
        </a:p>
        <a:p>
          <a:r>
            <a:rPr lang="ru-RU" dirty="0" smtClean="0"/>
            <a:t>барабан</a:t>
          </a:r>
        </a:p>
      </dgm:t>
    </dgm:pt>
    <dgm:pt modelId="{D8D436EC-E7DD-400A-B667-6052B25754BD}" type="parTrans" cxnId="{F6DBBFED-EC3A-44BA-9665-ADA7E35273D2}">
      <dgm:prSet/>
      <dgm:spPr/>
      <dgm:t>
        <a:bodyPr/>
        <a:lstStyle/>
        <a:p>
          <a:endParaRPr lang="ru-RU"/>
        </a:p>
      </dgm:t>
    </dgm:pt>
    <dgm:pt modelId="{CE166666-84B7-4208-B1C1-740D9AA42AE5}" type="sibTrans" cxnId="{F6DBBFED-EC3A-44BA-9665-ADA7E35273D2}">
      <dgm:prSet/>
      <dgm:spPr/>
      <dgm:t>
        <a:bodyPr/>
        <a:lstStyle/>
        <a:p>
          <a:endParaRPr lang="ru-RU"/>
        </a:p>
      </dgm:t>
    </dgm:pt>
    <dgm:pt modelId="{E751DCEE-226C-427E-A1B0-75EF9D32E8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тормозной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тамтам</a:t>
          </a:r>
        </a:p>
      </dgm:t>
    </dgm:pt>
    <dgm:pt modelId="{6D873BC4-FC76-4239-8ABE-A406F7264A9E}" type="parTrans" cxnId="{34507C1F-398B-4939-B673-AEDA3D0B9E96}">
      <dgm:prSet/>
      <dgm:spPr/>
      <dgm:t>
        <a:bodyPr/>
        <a:lstStyle/>
        <a:p>
          <a:endParaRPr lang="ru-RU"/>
        </a:p>
      </dgm:t>
    </dgm:pt>
    <dgm:pt modelId="{FA01E473-B0DF-422C-A40E-D96E89B27323}" type="sibTrans" cxnId="{34507C1F-398B-4939-B673-AEDA3D0B9E96}">
      <dgm:prSet/>
      <dgm:spPr/>
      <dgm:t>
        <a:bodyPr/>
        <a:lstStyle/>
        <a:p>
          <a:endParaRPr lang="ru-RU"/>
        </a:p>
      </dgm:t>
    </dgm:pt>
    <dgm:pt modelId="{2F9591E7-A3F7-4263-9276-81FEB3060A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тормозной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бубен</a:t>
          </a:r>
        </a:p>
      </dgm:t>
    </dgm:pt>
    <dgm:pt modelId="{1D731928-0429-4FE9-9957-6C1FE94A5972}" type="parTrans" cxnId="{4EF6EFFC-A3C2-44BA-AA3C-494B12B89084}">
      <dgm:prSet/>
      <dgm:spPr/>
      <dgm:t>
        <a:bodyPr/>
        <a:lstStyle/>
        <a:p>
          <a:endParaRPr lang="ru-RU"/>
        </a:p>
      </dgm:t>
    </dgm:pt>
    <dgm:pt modelId="{E347D24E-8180-4953-ADF8-9058CD548936}" type="sibTrans" cxnId="{4EF6EFFC-A3C2-44BA-AA3C-494B12B89084}">
      <dgm:prSet/>
      <dgm:spPr/>
      <dgm:t>
        <a:bodyPr/>
        <a:lstStyle/>
        <a:p>
          <a:endParaRPr lang="ru-RU"/>
        </a:p>
      </dgm:t>
    </dgm:pt>
    <dgm:pt modelId="{2253D777-9A4A-4C87-A9C0-68619B9F540A}">
      <dgm:prSet phldrT="[Текст]"/>
      <dgm:spPr/>
      <dgm:t>
        <a:bodyPr/>
        <a:lstStyle/>
        <a:p>
          <a:r>
            <a:rPr lang="ru-RU" dirty="0" smtClean="0"/>
            <a:t>тормозной</a:t>
          </a:r>
        </a:p>
        <a:p>
          <a:r>
            <a:rPr lang="ru-RU" dirty="0" smtClean="0"/>
            <a:t>тамбурин</a:t>
          </a:r>
          <a:endParaRPr lang="ru-RU" b="1" dirty="0">
            <a:solidFill>
              <a:schemeClr val="tx1"/>
            </a:solidFill>
          </a:endParaRPr>
        </a:p>
      </dgm:t>
    </dgm:pt>
    <dgm:pt modelId="{ADB95B5A-3FFB-4E0A-A883-BA72B73895C5}" type="parTrans" cxnId="{A58437B3-8FF6-40FD-81F0-1EB54344B201}">
      <dgm:prSet/>
      <dgm:spPr/>
      <dgm:t>
        <a:bodyPr/>
        <a:lstStyle/>
        <a:p>
          <a:endParaRPr lang="ru-RU"/>
        </a:p>
      </dgm:t>
    </dgm:pt>
    <dgm:pt modelId="{8851EFC7-4530-4C15-903B-09C9B1F3995F}" type="sibTrans" cxnId="{A58437B3-8FF6-40FD-81F0-1EB54344B201}">
      <dgm:prSet/>
      <dgm:spPr/>
      <dgm:t>
        <a:bodyPr/>
        <a:lstStyle/>
        <a:p>
          <a:endParaRPr lang="ru-RU"/>
        </a:p>
      </dgm:t>
    </dgm:pt>
    <dgm:pt modelId="{081BED9E-C498-4D2F-88C1-57F668F4F346}" type="pres">
      <dgm:prSet presAssocID="{2CDFCE6C-A4FC-487C-9EED-D0D0284E9B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74EB8-7529-4B59-B20E-E31C3D996197}" type="pres">
      <dgm:prSet presAssocID="{2BEDC544-D1A1-496B-8173-E043F98656AD}" presName="node" presStyleLbl="node1" presStyleIdx="0" presStyleCnt="4" custScaleX="143208" custLinFactNeighborX="0" custLinFactNeighborY="-1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0B31FB-D9C2-4F53-825A-C2927017CE00}" type="pres">
      <dgm:prSet presAssocID="{CE166666-84B7-4208-B1C1-740D9AA42AE5}" presName="sibTrans" presStyleCnt="0"/>
      <dgm:spPr/>
    </dgm:pt>
    <dgm:pt modelId="{3F359713-E2B5-46BC-88A3-B7597BAD6FFD}" type="pres">
      <dgm:prSet presAssocID="{E751DCEE-226C-427E-A1B0-75EF9D32E8C4}" presName="node" presStyleLbl="node1" presStyleIdx="1" presStyleCnt="4" custScaleX="143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8A34BA-1DDB-436C-A166-9EEE913FB245}" type="pres">
      <dgm:prSet presAssocID="{FA01E473-B0DF-422C-A40E-D96E89B27323}" presName="sibTrans" presStyleCnt="0"/>
      <dgm:spPr/>
    </dgm:pt>
    <dgm:pt modelId="{646C2F52-7D5E-435B-AFE3-25C6E0DBC0B3}" type="pres">
      <dgm:prSet presAssocID="{2F9591E7-A3F7-4263-9276-81FEB3060ADE}" presName="node" presStyleLbl="node1" presStyleIdx="2" presStyleCnt="4" custScaleX="141427" custLinFactNeighborX="0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C4250D-B87E-43F9-AAC5-B66E97BFB948}" type="pres">
      <dgm:prSet presAssocID="{E347D24E-8180-4953-ADF8-9058CD548936}" presName="sibTrans" presStyleCnt="0"/>
      <dgm:spPr/>
    </dgm:pt>
    <dgm:pt modelId="{2C390604-0034-467D-9C4C-988C1D96418F}" type="pres">
      <dgm:prSet presAssocID="{2253D777-9A4A-4C87-A9C0-68619B9F540A}" presName="node" presStyleLbl="node1" presStyleIdx="3" presStyleCnt="4" custScaleX="139459" custLinFactNeighborX="-597" custLinFactNeighborY="-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32780C8-87F0-492E-9212-30B143C2F10E}" type="presOf" srcId="{2CDFCE6C-A4FC-487C-9EED-D0D0284E9B01}" destId="{081BED9E-C498-4D2F-88C1-57F668F4F346}" srcOrd="0" destOrd="0" presId="urn:microsoft.com/office/officeart/2005/8/layout/default#1"/>
    <dgm:cxn modelId="{EF595F39-BB1C-4F97-9F2D-0352C27509B4}" type="presOf" srcId="{2BEDC544-D1A1-496B-8173-E043F98656AD}" destId="{51B74EB8-7529-4B59-B20E-E31C3D996197}" srcOrd="0" destOrd="0" presId="urn:microsoft.com/office/officeart/2005/8/layout/default#1"/>
    <dgm:cxn modelId="{A58437B3-8FF6-40FD-81F0-1EB54344B201}" srcId="{2CDFCE6C-A4FC-487C-9EED-D0D0284E9B01}" destId="{2253D777-9A4A-4C87-A9C0-68619B9F540A}" srcOrd="3" destOrd="0" parTransId="{ADB95B5A-3FFB-4E0A-A883-BA72B73895C5}" sibTransId="{8851EFC7-4530-4C15-903B-09C9B1F3995F}"/>
    <dgm:cxn modelId="{B2BF2F69-CCF6-434E-9C46-3ECF54CD3D5D}" type="presOf" srcId="{2253D777-9A4A-4C87-A9C0-68619B9F540A}" destId="{2C390604-0034-467D-9C4C-988C1D96418F}" srcOrd="0" destOrd="0" presId="urn:microsoft.com/office/officeart/2005/8/layout/default#1"/>
    <dgm:cxn modelId="{246AD8C6-CBE1-4C59-87EC-4F948B92A835}" type="presOf" srcId="{2F9591E7-A3F7-4263-9276-81FEB3060ADE}" destId="{646C2F52-7D5E-435B-AFE3-25C6E0DBC0B3}" srcOrd="0" destOrd="0" presId="urn:microsoft.com/office/officeart/2005/8/layout/default#1"/>
    <dgm:cxn modelId="{89FF0F31-88B8-4B09-8ACA-F50B34DA82D7}" type="presOf" srcId="{E751DCEE-226C-427E-A1B0-75EF9D32E8C4}" destId="{3F359713-E2B5-46BC-88A3-B7597BAD6FFD}" srcOrd="0" destOrd="0" presId="urn:microsoft.com/office/officeart/2005/8/layout/default#1"/>
    <dgm:cxn modelId="{F6DBBFED-EC3A-44BA-9665-ADA7E35273D2}" srcId="{2CDFCE6C-A4FC-487C-9EED-D0D0284E9B01}" destId="{2BEDC544-D1A1-496B-8173-E043F98656AD}" srcOrd="0" destOrd="0" parTransId="{D8D436EC-E7DD-400A-B667-6052B25754BD}" sibTransId="{CE166666-84B7-4208-B1C1-740D9AA42AE5}"/>
    <dgm:cxn modelId="{34507C1F-398B-4939-B673-AEDA3D0B9E96}" srcId="{2CDFCE6C-A4FC-487C-9EED-D0D0284E9B01}" destId="{E751DCEE-226C-427E-A1B0-75EF9D32E8C4}" srcOrd="1" destOrd="0" parTransId="{6D873BC4-FC76-4239-8ABE-A406F7264A9E}" sibTransId="{FA01E473-B0DF-422C-A40E-D96E89B27323}"/>
    <dgm:cxn modelId="{4EF6EFFC-A3C2-44BA-AA3C-494B12B89084}" srcId="{2CDFCE6C-A4FC-487C-9EED-D0D0284E9B01}" destId="{2F9591E7-A3F7-4263-9276-81FEB3060ADE}" srcOrd="2" destOrd="0" parTransId="{1D731928-0429-4FE9-9957-6C1FE94A5972}" sibTransId="{E347D24E-8180-4953-ADF8-9058CD548936}"/>
    <dgm:cxn modelId="{14522EE8-4265-49CB-90FA-AAB0299BD8AF}" type="presParOf" srcId="{081BED9E-C498-4D2F-88C1-57F668F4F346}" destId="{51B74EB8-7529-4B59-B20E-E31C3D996197}" srcOrd="0" destOrd="0" presId="urn:microsoft.com/office/officeart/2005/8/layout/default#1"/>
    <dgm:cxn modelId="{B7C0D803-5F3A-49C6-9782-0EB5E9AF548E}" type="presParOf" srcId="{081BED9E-C498-4D2F-88C1-57F668F4F346}" destId="{5C0B31FB-D9C2-4F53-825A-C2927017CE00}" srcOrd="1" destOrd="0" presId="urn:microsoft.com/office/officeart/2005/8/layout/default#1"/>
    <dgm:cxn modelId="{71BAF684-3107-49D8-9E9A-942E75DC0C3E}" type="presParOf" srcId="{081BED9E-C498-4D2F-88C1-57F668F4F346}" destId="{3F359713-E2B5-46BC-88A3-B7597BAD6FFD}" srcOrd="2" destOrd="0" presId="urn:microsoft.com/office/officeart/2005/8/layout/default#1"/>
    <dgm:cxn modelId="{3E1231CF-A287-4197-A216-D7231D93F3D6}" type="presParOf" srcId="{081BED9E-C498-4D2F-88C1-57F668F4F346}" destId="{AE8A34BA-1DDB-436C-A166-9EEE913FB245}" srcOrd="3" destOrd="0" presId="urn:microsoft.com/office/officeart/2005/8/layout/default#1"/>
    <dgm:cxn modelId="{52576244-4D1A-478A-AC10-1E9FF9FCC8C8}" type="presParOf" srcId="{081BED9E-C498-4D2F-88C1-57F668F4F346}" destId="{646C2F52-7D5E-435B-AFE3-25C6E0DBC0B3}" srcOrd="4" destOrd="0" presId="urn:microsoft.com/office/officeart/2005/8/layout/default#1"/>
    <dgm:cxn modelId="{58DA6061-3EB5-4BC7-B07A-20D6C524A7F5}" type="presParOf" srcId="{081BED9E-C498-4D2F-88C1-57F668F4F346}" destId="{4BC4250D-B87E-43F9-AAC5-B66E97BFB948}" srcOrd="5" destOrd="0" presId="urn:microsoft.com/office/officeart/2005/8/layout/default#1"/>
    <dgm:cxn modelId="{9EDB4EC0-2F46-4F5C-80E0-4EDC35132FD3}" type="presParOf" srcId="{081BED9E-C498-4D2F-88C1-57F668F4F346}" destId="{2C390604-0034-467D-9C4C-988C1D96418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автопробег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300" kern="1200" dirty="0" err="1" smtClean="0"/>
            <a:t>автогоп</a:t>
          </a:r>
          <a:endParaRPr lang="ru-RU" sz="53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300" kern="1200" dirty="0" smtClean="0"/>
            <a:t>автостоп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300" kern="1200" dirty="0" smtClean="0"/>
            <a:t>автостарт</a:t>
          </a:r>
          <a:endParaRPr lang="ru-RU" sz="53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пистолет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400" kern="1200" dirty="0" smtClean="0"/>
            <a:t>автомат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400" kern="1200" dirty="0" smtClean="0"/>
            <a:t>динамит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400" kern="1200" dirty="0" smtClean="0"/>
            <a:t>пулемёт</a:t>
          </a:r>
          <a:endParaRPr lang="ru-RU" sz="64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глазное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ушное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носовое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лобовое</a:t>
          </a:r>
          <a:endParaRPr lang="ru-RU" sz="65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Джеральд</a:t>
          </a:r>
          <a:endParaRPr lang="ru-RU" sz="37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Форд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Генри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Форд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err="1" smtClean="0"/>
            <a:t>Хариссон</a:t>
          </a:r>
          <a:endParaRPr lang="ru-RU" sz="3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Форд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Джон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Форд</a:t>
          </a:r>
          <a:endParaRPr lang="ru-RU" sz="37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подстаканник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подрамник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подфарник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подсвечник</a:t>
          </a:r>
          <a:endParaRPr lang="ru-RU" sz="43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tx1"/>
              </a:solidFill>
            </a:rPr>
            <a:t>Киев</a:t>
          </a:r>
          <a:endParaRPr lang="ru-RU" sz="4300" b="1" kern="1200" dirty="0">
            <a:solidFill>
              <a:schemeClr val="tx1"/>
            </a:solidFill>
          </a:endParaRP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tx1"/>
              </a:solidFill>
            </a:rPr>
            <a:t>Москва</a:t>
          </a:r>
          <a:endParaRPr lang="ru-RU" sz="4300" b="1" kern="1200" dirty="0">
            <a:solidFill>
              <a:schemeClr val="tx1"/>
            </a:solidFill>
          </a:endParaRP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2957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tx1"/>
              </a:solidFill>
            </a:rPr>
            <a:t>Санкт-Петербург</a:t>
          </a:r>
          <a:endParaRPr lang="ru-RU" sz="4300" b="1" kern="1200" dirty="0">
            <a:solidFill>
              <a:schemeClr val="tx1"/>
            </a:solidFill>
          </a:endParaRPr>
        </a:p>
      </dsp:txBody>
      <dsp:txXfrm>
        <a:off x="228601" y="1982957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512696" y="1982957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solidFill>
                <a:schemeClr val="tx1"/>
              </a:solidFill>
            </a:rPr>
            <a:t>Рига</a:t>
          </a:r>
          <a:endParaRPr lang="ru-RU" sz="4300" b="1" kern="1200" dirty="0">
            <a:solidFill>
              <a:schemeClr val="tx1"/>
            </a:solidFill>
          </a:endParaRPr>
        </a:p>
      </dsp:txBody>
      <dsp:txXfrm>
        <a:off x="4512696" y="1982957"/>
        <a:ext cx="3945501" cy="169748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Автомобили дымят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Дымные автомобили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2957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Автомобильный дым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28601" y="1982957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512696" y="1982957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Дым автомобиля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512696" y="1982957"/>
        <a:ext cx="3945501" cy="169748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Кузнецов Н.Г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Витебский Г.Ф.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2957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Орловский Н.А</a:t>
          </a:r>
          <a:r>
            <a:rPr lang="ru-RU" sz="3500" b="1" kern="1200" dirty="0" smtClean="0">
              <a:solidFill>
                <a:schemeClr val="tx1"/>
              </a:solidFill>
            </a:rPr>
            <a:t>.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228601" y="1982957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512696" y="1982957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Энгельмейер</a:t>
          </a:r>
          <a:r>
            <a:rPr lang="ru-RU" sz="3200" b="1" kern="1200" dirty="0" smtClean="0">
              <a:solidFill>
                <a:schemeClr val="tx1"/>
              </a:solidFill>
            </a:rPr>
            <a:t> П.К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512696" y="1982957"/>
        <a:ext cx="3945501" cy="169748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65101" y="0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 «Автомобильное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дело»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165101" y="0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«Автомобиль» 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2957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smtClean="0"/>
            <a:t>«Самокат»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228601" y="1982957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512696" y="1982957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500" b="0" i="0" kern="1200" dirty="0" smtClean="0"/>
            <a:t>«Автомобилист»</a:t>
          </a:r>
          <a:endParaRPr lang="ru-RU" sz="3500" b="1" kern="1200" dirty="0" smtClean="0">
            <a:solidFill>
              <a:schemeClr val="tx1"/>
            </a:solidFill>
          </a:endParaRPr>
        </a:p>
      </dsp:txBody>
      <dsp:txXfrm>
        <a:off x="4512696" y="1982957"/>
        <a:ext cx="3945501" cy="169748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AGGalleon" pitchFamily="2" charset="0"/>
            </a:rPr>
            <a:t>1796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>
              <a:latin typeface="AGGalleon" pitchFamily="2" charset="0"/>
            </a:rPr>
            <a:t>1886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>
              <a:latin typeface="AGGalleon" pitchFamily="2" charset="0"/>
            </a:rPr>
            <a:t>1876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>
              <a:latin typeface="AGGalleon" pitchFamily="2" charset="0"/>
            </a:rPr>
            <a:t>1896</a:t>
          </a:r>
        </a:p>
      </dsp:txBody>
      <dsp:txXfrm>
        <a:off x="4495806" y="1981192"/>
        <a:ext cx="3945501" cy="169748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228587" y="7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1896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228587" y="7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1906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2957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1909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228601" y="1982957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512696" y="1982957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1913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4512696" y="1982957"/>
        <a:ext cx="3945501" cy="16974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«подснежник»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200" kern="1200" dirty="0" smtClean="0"/>
            <a:t>«фикус»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200" kern="1200" dirty="0" smtClean="0"/>
            <a:t>«ландыш»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200" kern="1200" dirty="0" smtClean="0"/>
            <a:t>«кактус»</a:t>
          </a:r>
          <a:endParaRPr lang="ru-RU" sz="42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smtClean="0"/>
            <a:t>Карл</a:t>
          </a:r>
        </a:p>
        <a:p>
          <a:pPr lvl="0" algn="ctr">
            <a:spcBef>
              <a:spcPct val="0"/>
            </a:spcBef>
          </a:pPr>
          <a:r>
            <a:rPr lang="ru-RU" sz="3900" kern="1200" dirty="0" err="1" smtClean="0"/>
            <a:t>Бенц</a:t>
          </a:r>
          <a:endParaRPr lang="ru-RU" sz="39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err="1" smtClean="0"/>
            <a:t>Готлиб</a:t>
          </a:r>
          <a:endParaRPr lang="ru-RU" sz="39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err="1" smtClean="0"/>
            <a:t>Даймлер</a:t>
          </a:r>
          <a:endParaRPr lang="ru-RU" sz="39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err="1" smtClean="0"/>
            <a:t>Этьен</a:t>
          </a:r>
          <a:r>
            <a:rPr lang="ru-RU" sz="3900" kern="1200" dirty="0" smtClean="0"/>
            <a:t> </a:t>
          </a:r>
        </a:p>
        <a:p>
          <a:pPr lvl="0" algn="ctr">
            <a:spcBef>
              <a:spcPct val="0"/>
            </a:spcBef>
          </a:pPr>
          <a:r>
            <a:rPr lang="ru-RU" sz="3900" kern="1200" dirty="0" err="1" smtClean="0"/>
            <a:t>Ленуар</a:t>
          </a:r>
          <a:endParaRPr lang="ru-RU" sz="3900" kern="1200" dirty="0" smtClean="0"/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smtClean="0"/>
            <a:t>Рудольф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900" kern="1200" dirty="0" smtClean="0"/>
            <a:t>Дизель</a:t>
          </a:r>
        </a:p>
      </dsp:txBody>
      <dsp:txXfrm>
        <a:off x="4495806" y="1981192"/>
        <a:ext cx="3945501" cy="169748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Дженерал Моторс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Тойота 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Фольксваген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Шкода</a:t>
          </a:r>
        </a:p>
      </dsp:txBody>
      <dsp:txXfrm>
        <a:off x="4495806" y="1981192"/>
        <a:ext cx="3945501" cy="169748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Citroen</a:t>
          </a:r>
          <a:endParaRPr lang="ru-RU" sz="65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err="1" smtClean="0"/>
            <a:t>Toyota</a:t>
          </a:r>
          <a:endParaRPr lang="ru-RU" sz="65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err="1" smtClean="0"/>
            <a:t>Mazda</a:t>
          </a:r>
          <a:endParaRPr lang="ru-RU" sz="6500" kern="1200" dirty="0" smtClean="0"/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err="1" smtClean="0"/>
            <a:t>Volvo</a:t>
          </a:r>
          <a:endParaRPr lang="ru-RU" sz="6500" kern="1200" dirty="0" smtClean="0"/>
        </a:p>
      </dsp:txBody>
      <dsp:txXfrm>
        <a:off x="4495806" y="1981192"/>
        <a:ext cx="3945501" cy="1697488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Лопасти пропеллера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Ракушки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Выхлопные трубы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Камертоны</a:t>
          </a:r>
        </a:p>
      </dsp:txBody>
      <dsp:txXfrm>
        <a:off x="4495806" y="1981192"/>
        <a:ext cx="3945501" cy="169748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Белого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700" kern="1200" dirty="0" smtClean="0"/>
            <a:t>Фиолетового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Желтого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Красного</a:t>
          </a:r>
        </a:p>
      </dsp:txBody>
      <dsp:txXfrm>
        <a:off x="4495806" y="1981192"/>
        <a:ext cx="3945501" cy="169748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+mj-lt"/>
            </a:rPr>
            <a:t>ВАЗ-2104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+mj-lt"/>
            </a:rPr>
            <a:t>ВАЗ-2111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06789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+mj-lt"/>
            </a:rPr>
            <a:t>ВАЗ-2106</a:t>
          </a:r>
        </a:p>
      </dsp:txBody>
      <dsp:txXfrm>
        <a:off x="206789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>
              <a:latin typeface="+mj-lt"/>
            </a:rPr>
            <a:t>ВАЗ-2107</a:t>
          </a:r>
        </a:p>
      </dsp:txBody>
      <dsp:txXfrm>
        <a:off x="4495806" y="1981192"/>
        <a:ext cx="3945501" cy="169748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МАЗ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ГАЗ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ВАЗ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УАЗ</a:t>
          </a:r>
        </a:p>
      </dsp:txBody>
      <dsp:txXfrm>
        <a:off x="4495806" y="1981192"/>
        <a:ext cx="3945501" cy="169748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Венгрия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Польша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Чехословакия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Румыния</a:t>
          </a:r>
        </a:p>
      </dsp:txBody>
      <dsp:txXfrm>
        <a:off x="4495806" y="1981192"/>
        <a:ext cx="3945501" cy="1697488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/>
            <a:t>Дачиа</a:t>
          </a:r>
          <a:endParaRPr lang="ru-RU" sz="65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Варшава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Застава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Трабант</a:t>
          </a:r>
        </a:p>
      </dsp:txBody>
      <dsp:txXfrm>
        <a:off x="4495806" y="1981192"/>
        <a:ext cx="3945501" cy="1697488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Бентли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err="1" smtClean="0"/>
            <a:t>Джинетта</a:t>
          </a:r>
          <a:endParaRPr lang="ru-RU" sz="53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Бристоль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300" kern="1200" dirty="0" err="1" smtClean="0"/>
            <a:t>Лендровер</a:t>
          </a:r>
          <a:endParaRPr lang="ru-RU" sz="5300" kern="1200" dirty="0" smtClean="0"/>
        </a:p>
      </dsp:txBody>
      <dsp:txXfrm>
        <a:off x="4495806" y="1981192"/>
        <a:ext cx="3945501" cy="16974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подорожник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err="1" smtClean="0"/>
            <a:t>всеколейник</a:t>
          </a:r>
          <a:endParaRPr lang="ru-RU" sz="43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err="1" smtClean="0"/>
            <a:t>внепутейник</a:t>
          </a:r>
          <a:endParaRPr lang="ru-RU" sz="4300" kern="1200" dirty="0" smtClean="0"/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300" kern="1200" dirty="0" smtClean="0"/>
            <a:t>внедорожник</a:t>
          </a:r>
          <a:endParaRPr lang="ru-RU" sz="43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Иван</a:t>
          </a:r>
          <a:endParaRPr lang="en-US" sz="37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Калита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Святополк</a:t>
          </a:r>
          <a:endParaRPr lang="en-US" sz="3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Окаянный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Юрий</a:t>
          </a:r>
          <a:endParaRPr lang="en-US" sz="3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Долгорукий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Князь</a:t>
          </a:r>
          <a:endParaRPr lang="en-US" sz="3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Владимир</a:t>
          </a:r>
        </a:p>
      </dsp:txBody>
      <dsp:txXfrm>
        <a:off x="4495806" y="1981192"/>
        <a:ext cx="3945501" cy="1697488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ВАЗ-</a:t>
          </a:r>
          <a:r>
            <a:rPr lang="ru-RU" sz="6200" kern="1200" dirty="0" smtClean="0">
              <a:latin typeface="+mj-lt"/>
            </a:rPr>
            <a:t>2105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ВАЗ-</a:t>
          </a:r>
          <a:r>
            <a:rPr lang="ru-RU" sz="6200" kern="1200" dirty="0" smtClean="0">
              <a:latin typeface="+mj-lt"/>
            </a:rPr>
            <a:t>2107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ВАЗ-</a:t>
          </a:r>
          <a:r>
            <a:rPr lang="ru-RU" sz="6200" kern="1200" dirty="0" smtClean="0">
              <a:latin typeface="+mj-lt"/>
            </a:rPr>
            <a:t>2121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ВАЗ-</a:t>
          </a:r>
          <a:r>
            <a:rPr lang="ru-RU" sz="6200" kern="1200" dirty="0" smtClean="0">
              <a:latin typeface="+mj-lt"/>
            </a:rPr>
            <a:t>2103</a:t>
          </a:r>
        </a:p>
      </dsp:txBody>
      <dsp:txXfrm>
        <a:off x="4495806" y="1981192"/>
        <a:ext cx="3945501" cy="1697488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40 мил</a:t>
          </a:r>
          <a:r>
            <a:rPr lang="en-US" sz="6500" kern="1200" dirty="0" smtClean="0"/>
            <a:t>.</a:t>
          </a:r>
          <a:endParaRPr lang="ru-RU" sz="65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56 мил</a:t>
          </a:r>
          <a:r>
            <a:rPr lang="en-US" sz="6500" kern="1200" dirty="0" smtClean="0"/>
            <a:t>.</a:t>
          </a:r>
          <a:endParaRPr lang="ru-RU" sz="65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90 мил</a:t>
          </a:r>
          <a:r>
            <a:rPr lang="en-US" sz="6500" kern="1200" dirty="0" smtClean="0"/>
            <a:t>.</a:t>
          </a:r>
          <a:endParaRPr lang="ru-RU" sz="6500" kern="1200" dirty="0" smtClean="0"/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27 мил</a:t>
          </a:r>
          <a:r>
            <a:rPr lang="en-US" sz="6500" kern="1200" dirty="0" smtClean="0"/>
            <a:t>.</a:t>
          </a:r>
          <a:endParaRPr lang="ru-RU" sz="6500" kern="1200" dirty="0" smtClean="0"/>
        </a:p>
      </dsp:txBody>
      <dsp:txXfrm>
        <a:off x="4495806" y="1981192"/>
        <a:ext cx="3945501" cy="1697488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Англия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Япония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Россия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США</a:t>
          </a:r>
        </a:p>
      </dsp:txBody>
      <dsp:txXfrm>
        <a:off x="4495806" y="1981192"/>
        <a:ext cx="3945501" cy="16974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платок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халат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капор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500" kern="1200" dirty="0" smtClean="0"/>
            <a:t>капот</a:t>
          </a:r>
          <a:endParaRPr lang="ru-RU" sz="6500" b="1" kern="1200" dirty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на заправку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100" b="1" kern="1200" dirty="0" smtClean="0">
              <a:solidFill>
                <a:schemeClr val="tx1"/>
              </a:solidFill>
            </a:rPr>
            <a:t>н</a:t>
          </a:r>
          <a:r>
            <a:rPr lang="ru-RU" sz="5100" kern="1200" dirty="0" smtClean="0"/>
            <a:t>а развозку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100" b="1" kern="1200" dirty="0" smtClean="0">
              <a:solidFill>
                <a:schemeClr val="tx1"/>
              </a:solidFill>
            </a:rPr>
            <a:t>н</a:t>
          </a:r>
          <a:r>
            <a:rPr lang="ru-RU" sz="5100" kern="1200" dirty="0" smtClean="0"/>
            <a:t>а завивку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100" b="1" kern="1200" dirty="0" smtClean="0">
              <a:solidFill>
                <a:schemeClr val="tx1"/>
              </a:solidFill>
            </a:rPr>
            <a:t>н</a:t>
          </a:r>
          <a:r>
            <a:rPr lang="ru-RU" sz="5100" kern="1200" dirty="0" smtClean="0"/>
            <a:t>а зарядку</a:t>
          </a:r>
          <a:endParaRPr lang="ru-RU" sz="51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стайер</a:t>
          </a:r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kern="1200" dirty="0" smtClean="0"/>
            <a:t>стартер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kern="1200" dirty="0" smtClean="0"/>
            <a:t>скутер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kern="1200" dirty="0" smtClean="0"/>
            <a:t>спринтер</a:t>
          </a:r>
          <a:endParaRPr lang="ru-RU" sz="60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err="1" smtClean="0"/>
            <a:t>фишечки</a:t>
          </a:r>
          <a:endParaRPr lang="ru-RU" sz="62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кубики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шашечки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200" kern="1200" dirty="0" smtClean="0"/>
            <a:t>ромбики</a:t>
          </a:r>
          <a:endParaRPr lang="ru-RU" sz="6200" b="1" kern="1200" dirty="0" smtClean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2553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свалочка</a:t>
          </a:r>
          <a:endParaRPr lang="ru-RU" sz="5400" kern="1200" dirty="0" smtClean="0"/>
        </a:p>
      </dsp:txBody>
      <dsp:txXfrm>
        <a:off x="152398" y="2553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kern="1200" dirty="0" err="1" smtClean="0"/>
            <a:t>бедламчик</a:t>
          </a:r>
          <a:endParaRPr lang="ru-RU" sz="5400" kern="1200" dirty="0" smtClean="0"/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kern="1200" dirty="0" err="1" smtClean="0"/>
            <a:t>хаосик</a:t>
          </a:r>
          <a:endParaRPr lang="ru-RU" sz="5400" b="1" kern="1200" dirty="0" smtClean="0">
            <a:solidFill>
              <a:schemeClr val="tx1"/>
            </a:solidFill>
          </a:endParaRP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kern="1200" dirty="0" smtClean="0"/>
            <a:t>бардачок</a:t>
          </a:r>
        </a:p>
      </dsp:txBody>
      <dsp:txXfrm>
        <a:off x="4495806" y="1981192"/>
        <a:ext cx="3945501" cy="16974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4EB8-7529-4B59-B20E-E31C3D996197}">
      <dsp:nvSpPr>
        <dsp:cNvPr id="0" name=""/>
        <dsp:cNvSpPr/>
      </dsp:nvSpPr>
      <dsp:spPr>
        <a:xfrm>
          <a:off x="152398" y="7"/>
          <a:ext cx="4051566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тормозной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барабан</a:t>
          </a:r>
        </a:p>
      </dsp:txBody>
      <dsp:txXfrm>
        <a:off x="152398" y="7"/>
        <a:ext cx="4051566" cy="1697488"/>
      </dsp:txXfrm>
    </dsp:sp>
    <dsp:sp modelId="{3F359713-E2B5-46BC-88A3-B7597BAD6FFD}">
      <dsp:nvSpPr>
        <dsp:cNvPr id="0" name=""/>
        <dsp:cNvSpPr/>
      </dsp:nvSpPr>
      <dsp:spPr>
        <a:xfrm>
          <a:off x="4486880" y="2553"/>
          <a:ext cx="4047520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тормозной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тамтам</a:t>
          </a:r>
        </a:p>
      </dsp:txBody>
      <dsp:txXfrm>
        <a:off x="4486880" y="2553"/>
        <a:ext cx="4047520" cy="1697488"/>
      </dsp:txXfrm>
    </dsp:sp>
    <dsp:sp modelId="{646C2F52-7D5E-435B-AFE3-25C6E0DBC0B3}">
      <dsp:nvSpPr>
        <dsp:cNvPr id="0" name=""/>
        <dsp:cNvSpPr/>
      </dsp:nvSpPr>
      <dsp:spPr>
        <a:xfrm>
          <a:off x="228601" y="1981192"/>
          <a:ext cx="4001179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тормозной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700" kern="1200" dirty="0" smtClean="0"/>
            <a:t>бубен</a:t>
          </a:r>
        </a:p>
      </dsp:txBody>
      <dsp:txXfrm>
        <a:off x="228601" y="1981192"/>
        <a:ext cx="4001179" cy="1697488"/>
      </dsp:txXfrm>
    </dsp:sp>
    <dsp:sp modelId="{2C390604-0034-467D-9C4C-988C1D96418F}">
      <dsp:nvSpPr>
        <dsp:cNvPr id="0" name=""/>
        <dsp:cNvSpPr/>
      </dsp:nvSpPr>
      <dsp:spPr>
        <a:xfrm>
          <a:off x="4495806" y="1981192"/>
          <a:ext cx="3945501" cy="16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тормозной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тамбурин</a:t>
          </a:r>
          <a:endParaRPr lang="ru-RU" sz="3700" b="1" kern="1200" dirty="0">
            <a:solidFill>
              <a:schemeClr val="tx1"/>
            </a:solidFill>
          </a:endParaRPr>
        </a:p>
      </dsp:txBody>
      <dsp:txXfrm>
        <a:off x="4495806" y="1981192"/>
        <a:ext cx="3945501" cy="1697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D474-0979-4D12-BE7D-9BE6D1ED658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EF66-1D2E-4E9B-B136-E191F77A8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59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F66-1D2E-4E9B-B136-E191F77A886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62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F66-1D2E-4E9B-B136-E191F77A886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971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F66-1D2E-4E9B-B136-E191F77A8865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490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F66-1D2E-4E9B-B136-E191F77A886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9EF66-1D2E-4E9B-B136-E191F77A8865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0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A2837-2AC8-4A6E-906F-70E7E8FA14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9B2E3-7862-4954-8A85-2C85ED9FB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9B14-2AF5-4B0F-9394-2DBC10C9F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FD70-DA91-4040-9780-EE275CCF5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A83C0-822F-4FED-A94D-4FEB6294B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3C37-3472-41B8-BD70-D3C5C8364E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0203F-DF32-48F4-B62F-1BC5E24461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2438D-857F-4AC5-A5FA-2FAB4915D2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433C-AFE5-4867-BFDC-8720F5207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E55D-3BDD-4D59-BB7F-447A8FCF6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24EE41B-2B80-4F42-883E-61B7D04D8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F4C2BE-2708-4100-A544-07510B573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Тюменский индустриальный университет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транспорта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СПО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3622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/>
            <a:endParaRPr lang="ru-RU" dirty="0" smtClean="0"/>
          </a:p>
          <a:p>
            <a:pPr algn="ctr">
              <a:buNone/>
            </a:pPr>
            <a:r>
              <a:rPr lang="ru-RU" sz="5700" dirty="0" smtClean="0"/>
              <a:t>Михайлова Ирина Сергеевна</a:t>
            </a:r>
          </a:p>
          <a:p>
            <a:pPr algn="ctr">
              <a:buNone/>
            </a:pPr>
            <a:endParaRPr lang="ru-RU" sz="57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81400"/>
            <a:ext cx="17526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называют автомобилиста, не эксплуатирующего свою машину в зимнее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время?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977526895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35374" y="3048000"/>
            <a:ext cx="3908025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0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называют автомобиль повышенной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проходимости?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50691425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6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называется деталь автомобиля защищающая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двигатель?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07099583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4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Куда регулярно заезжают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автомобилисты?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176728440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33400" y="3042047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1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называется устройство автомобиля, которое запускает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двигатель?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60549405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006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1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769202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в народе называют специальный орнамент на машинах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такси?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61772900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334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4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называют отсек для мелких вещей в салоне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автомобиля?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10314281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1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Что можно найти в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автомобиле?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968713361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33400" y="2995136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3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Что вставляют в </a:t>
            </a: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автомобиль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заправке?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957235421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33400" y="3042047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0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 какое стекло смотрит водитель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автомобиля?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2" y="-16134"/>
            <a:ext cx="83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291938546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1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86" y="533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3600"/>
            <a:ext cx="91800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«Автомобиль в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современном мире»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Внеклассное мероприятие в рамках 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Недели специальности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23.02.03 Техническое обслуживание и ремонт автомобильного транспорта </a:t>
            </a:r>
          </a:p>
          <a:p>
            <a:pPr algn="ctr"/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Кто основал компанию «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Ford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Motor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Company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»?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903559194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76800" y="3042047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3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7635"/>
            <a:ext cx="92202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называется внешний световой прибор автомобиля для обозначения габаритных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размеров?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334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8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Что это за автомобиль?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6729"/>
            <a:ext cx="7899400" cy="4739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8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143000"/>
            <a:ext cx="8382000" cy="550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 какой скоростью вращается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фаркоп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, если автомобиль движется по прямолинейной траектории со скоростью 75 км/час, с частотой вращения коленчатого вала 2,5 тыс. оборотов в минуту?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13" y="1403448"/>
            <a:ext cx="6107638" cy="5248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6681" y="2057400"/>
            <a:ext cx="603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Он не вращается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II. </a:t>
            </a:r>
            <a:r>
              <a:rPr lang="ru-RU" sz="7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По страницам истории</a:t>
            </a:r>
            <a:endParaRPr lang="ru-RU" sz="72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Galleo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0999" y="914400"/>
            <a:ext cx="8534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Город, 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котором была опубликована первая в России книга, посвященная устройству автомобиля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34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1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3810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Название первого научного труда по экологии  автотранспорта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34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9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00" y="762000"/>
            <a:ext cx="891540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1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Автор книги «Курс автомобилизма. Руководство для изучения автомобильного дела» выпущенной  1909</a:t>
            </a:r>
            <a:r>
              <a:rPr lang="ru-RU" sz="31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31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8438" y="3054919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6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24175"/>
            <a:ext cx="838200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назывался первый автомобильный журнал в России</a:t>
            </a:r>
            <a:r>
              <a:rPr lang="ru-RU" sz="4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4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34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775" y="333941"/>
            <a:ext cx="8382000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 каком году инженер Карл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Бенц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создал первый трехколесный автомобиль с бензиновым двигателем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61861165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768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3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Цель игры</a:t>
            </a:r>
            <a:r>
              <a:rPr lang="ru-RU" dirty="0" smtClean="0"/>
              <a:t> – повышение мотивации обучающихся для лучшего освоения выбранной специальности.</a:t>
            </a:r>
          </a:p>
          <a:p>
            <a:pPr algn="ctr"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 algn="ctr">
              <a:buNone/>
            </a:pPr>
            <a:r>
              <a:rPr lang="ru-RU" u="sng" dirty="0" smtClean="0"/>
              <a:t>Образовательная</a:t>
            </a:r>
            <a:r>
              <a:rPr lang="ru-RU" dirty="0" smtClean="0"/>
              <a:t>: расширение кругозора обучающихся, активизация интеллектуальной деятельности через использование формы игры; формирование внимательного отношения к дисциплинам.</a:t>
            </a:r>
          </a:p>
          <a:p>
            <a:pPr algn="ctr">
              <a:buNone/>
            </a:pPr>
            <a:r>
              <a:rPr lang="ru-RU" u="sng" dirty="0" smtClean="0"/>
              <a:t>Развивающая</a:t>
            </a:r>
            <a:r>
              <a:rPr lang="ru-RU" dirty="0" smtClean="0"/>
              <a:t>: формирование умений обдумывать и принимать решения, развитие мышления, памяти, эрудиции.</a:t>
            </a:r>
          </a:p>
          <a:p>
            <a:pPr algn="ctr">
              <a:buNone/>
            </a:pPr>
            <a:r>
              <a:rPr lang="ru-RU" u="sng" dirty="0" smtClean="0"/>
              <a:t>Воспитательная</a:t>
            </a:r>
            <a:r>
              <a:rPr lang="ru-RU" dirty="0" smtClean="0"/>
              <a:t>: развитие познавательного интереса, воспитание культуры общения, а также воспитание у обучающихся самостоятельности</a:t>
            </a:r>
          </a:p>
          <a:p>
            <a:pPr algn="ctr">
              <a:buNone/>
            </a:pPr>
            <a:r>
              <a:rPr lang="ru-RU" b="1" dirty="0" smtClean="0"/>
              <a:t>Формы организации учебной деятельности: </a:t>
            </a:r>
            <a:r>
              <a:rPr lang="ru-RU" dirty="0" smtClean="0"/>
              <a:t>групповая работа;</a:t>
            </a:r>
            <a:endParaRPr lang="en-US" b="1" dirty="0" smtClean="0"/>
          </a:p>
          <a:p>
            <a:pPr algn="ctr">
              <a:buNone/>
            </a:pPr>
            <a:r>
              <a:rPr lang="ru-RU" b="1" dirty="0" smtClean="0"/>
              <a:t>Методы обучения, используемые на игре: </a:t>
            </a:r>
            <a:r>
              <a:rPr lang="ru-RU" dirty="0" smtClean="0"/>
              <a:t>деловая игра, наглядно-образные методы, логические методы,  метод сравнительного анализа, элементы </a:t>
            </a:r>
            <a:r>
              <a:rPr lang="ru-RU" dirty="0" err="1" smtClean="0"/>
              <a:t>кейс-технологии</a:t>
            </a:r>
            <a:r>
              <a:rPr lang="ru-RU" dirty="0" smtClean="0"/>
              <a:t>, поисковый метод.</a:t>
            </a:r>
          </a:p>
          <a:p>
            <a:pPr algn="ctr">
              <a:buNone/>
            </a:pPr>
            <a:r>
              <a:rPr lang="ru-RU" b="1" dirty="0" smtClean="0"/>
              <a:t>Приемы обучения:</a:t>
            </a:r>
            <a:r>
              <a:rPr lang="ru-RU" dirty="0" smtClean="0"/>
              <a:t>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презентация.</a:t>
            </a:r>
          </a:p>
          <a:p>
            <a:pPr algn="ctr">
              <a:buNone/>
            </a:pPr>
            <a:r>
              <a:rPr lang="ru-RU" b="1" dirty="0" smtClean="0"/>
              <a:t>Средства обучения:</a:t>
            </a:r>
            <a:r>
              <a:rPr lang="ru-RU" dirty="0" smtClean="0"/>
              <a:t> ТСО: проектор и интерактивная доска.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7620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Год публикации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Л. 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Иделсоном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научной работы «Расчет автомобильного  двигателя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768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0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521" y="894798"/>
            <a:ext cx="89724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Назовите инженера, спроектировавшего исторически первый серийно выпускавшийся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ДВС?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606543207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334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2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802163"/>
            <a:ext cx="91440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Кто запечатлён в центре фотографии?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758117" cy="50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7998" y="4572000"/>
            <a:ext cx="45645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Карл </a:t>
            </a: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Бенц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802163"/>
            <a:ext cx="91440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Назовите инженера?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9" y="1412338"/>
            <a:ext cx="8160960" cy="4845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7598" y="5029200"/>
            <a:ext cx="73288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Рудольф Дизель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4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94798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Что в начале 20 века вынуждало прикреплять к днищу такого автомобиля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электромагнит?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9059"/>
            <a:ext cx="6183068" cy="3709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33400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28575">
                  <a:solidFill>
                    <a:schemeClr val="tx1"/>
                  </a:solidFill>
                </a:ln>
              </a:rPr>
              <a:t>Собирали </a:t>
            </a:r>
            <a:r>
              <a:rPr lang="ru-RU" sz="4800" dirty="0" smtClean="0">
                <a:ln w="28575">
                  <a:solidFill>
                    <a:schemeClr val="tx1"/>
                  </a:solidFill>
                </a:ln>
              </a:rPr>
              <a:t>гвозди</a:t>
            </a:r>
            <a:endParaRPr lang="ru-RU" sz="4800" dirty="0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5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8075" y="766126"/>
            <a:ext cx="8382000" cy="56323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Что означает слово «автомобиль» в переводе с латинского?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2" y="-16134"/>
            <a:ext cx="83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996958"/>
            <a:ext cx="7772400" cy="517064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Самодвижущая</a:t>
            </a: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повозка</a:t>
            </a:r>
          </a:p>
          <a:p>
            <a:pPr algn="ctr"/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2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527318"/>
            <a:ext cx="8382000" cy="618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17 августа 1896 года в Лондоне автомобиль, управляемый Артуром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Эдселлом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, водительский стаж которого составлял всего три недели, согласно показаниям свидетелей, ехал и одновременно разговаривал с юной леди, которую взялся прокатить. Данная поездка закончилась встречей с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Бриджит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Дрисколл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, кем она вошла в историю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автомобиля?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16134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8" y="650476"/>
            <a:ext cx="3859892" cy="5931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8679" y="672718"/>
            <a:ext cx="4191000" cy="59093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Бриджит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Дрисколл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первая в мире жертва автомобильного наезда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0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219200"/>
            <a:ext cx="8382000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Первоначальным и проектным названием этого автомобиля было другое, но оно было заменено после вопроса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ген.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секретаря, о его стоимости. Что это за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автомобиль?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16134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49577"/>
            <a:ext cx="8077200" cy="537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3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94798"/>
            <a:ext cx="8382000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Это устройство было установлено возле здания парламента в Лондоне в 1868 году, но проработало недолго, после установки взорвалось, убив лондонского полицейского. Что это за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устройство?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0" y="990600"/>
            <a:ext cx="8684200" cy="542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64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976" y="1371600"/>
            <a:ext cx="8382000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Изобретатель, автор 161 патента США, экономическая политика которого привела к установлению сокращённой рабочей недели,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составляющей  40часов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(5 дней по 8 часов). Кто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это?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0" y="-88235"/>
            <a:ext cx="533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страницам </a:t>
            </a:r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истории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4863"/>
            <a:ext cx="4691848" cy="5988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3884" y="5729174"/>
            <a:ext cx="3971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Генри Форд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8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проведения мероприятия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Вступление ведущего</a:t>
            </a:r>
          </a:p>
          <a:p>
            <a:pPr algn="just"/>
            <a:r>
              <a:rPr lang="ru-RU" dirty="0" smtClean="0"/>
              <a:t>Объявление правил игры</a:t>
            </a:r>
          </a:p>
          <a:p>
            <a:pPr algn="just"/>
            <a:r>
              <a:rPr lang="ru-RU" dirty="0" smtClean="0"/>
              <a:t>Представление команд и независимых экспертов</a:t>
            </a:r>
          </a:p>
          <a:p>
            <a:pPr algn="just"/>
            <a:r>
              <a:rPr lang="ru-RU" dirty="0" smtClean="0"/>
              <a:t>Ход игры:</a:t>
            </a:r>
          </a:p>
          <a:p>
            <a:pPr algn="just">
              <a:buNone/>
            </a:pPr>
            <a:r>
              <a:rPr lang="en-US" dirty="0" smtClean="0"/>
              <a:t>I</a:t>
            </a:r>
            <a:r>
              <a:rPr lang="ru-RU" dirty="0" smtClean="0"/>
              <a:t>. РАЗМИНКА</a:t>
            </a:r>
          </a:p>
          <a:p>
            <a:pPr algn="just">
              <a:buNone/>
            </a:pPr>
            <a:r>
              <a:rPr lang="en-US" dirty="0" smtClean="0"/>
              <a:t>II</a:t>
            </a:r>
            <a:r>
              <a:rPr lang="ru-RU" dirty="0" smtClean="0"/>
              <a:t>. ПО СТРАНИЦАМ ИСТОРИИ</a:t>
            </a:r>
          </a:p>
          <a:p>
            <a:pPr algn="just">
              <a:buNone/>
            </a:pPr>
            <a:r>
              <a:rPr lang="en-US" dirty="0" smtClean="0"/>
              <a:t>III</a:t>
            </a:r>
            <a:r>
              <a:rPr lang="ru-RU" dirty="0" smtClean="0"/>
              <a:t>. АВТОМОБИЛЬ И МИР</a:t>
            </a:r>
          </a:p>
          <a:p>
            <a:pPr algn="just"/>
            <a:r>
              <a:rPr lang="ru-RU" dirty="0" smtClean="0"/>
              <a:t>Подведение итогов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21336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III. </a:t>
            </a:r>
            <a:r>
              <a:rPr lang="ru-RU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Автомобиль</a:t>
            </a:r>
          </a:p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и мир</a:t>
            </a:r>
            <a:endParaRPr lang="ru-RU" sz="8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Galleo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компания не является мировым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лидером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автомобилестроения?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из перечисленных марок автомобилей является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французской?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44084" y="3057393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0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Какие три предмета присутствуют на логотипе компании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Yamaha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00600" y="50292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1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004090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Какого цвета не бывает на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светофоре?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00600" y="3022766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8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713731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из этих моделей автомобилей ВАЗ -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переднеприводная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76800" y="29718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0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 торговой марке какого автомобильного завода изображен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олень?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00600" y="3046507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2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98397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из этих социалистических стран не производила собственных легковых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автомобилей?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533400" y="29718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944563"/>
            <a:ext cx="83820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Какой из легковых автомобилей, производившихся в бывших соц. странах, был фактически советской "Победой"?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48006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012798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Какой марки автомобиль у английской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королевы?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533400" y="29718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4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 ведущего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Ведущий: Здравствуйте,  участники,  эксперты и гости мероприятия!</a:t>
            </a:r>
          </a:p>
          <a:p>
            <a:pPr marL="0" indent="0" algn="just">
              <a:buNone/>
            </a:pPr>
            <a:r>
              <a:rPr lang="ru-RU" dirty="0" smtClean="0"/>
              <a:t>Мы рады приветствовать вас на игре«Автомобиль в современном мире», проводимой в рамках открытой Недели специальности «Техническое обслуживание и ремонт автомобильного транспорта». </a:t>
            </a:r>
          </a:p>
          <a:p>
            <a:pPr marL="0" indent="0" algn="just">
              <a:buNone/>
            </a:pPr>
            <a:r>
              <a:rPr lang="ru-RU" dirty="0" smtClean="0"/>
              <a:t>Игра будет проходить среди обучающихся 2 и 3 курсов. Все участники предварительно разделены на четыре группы.</a:t>
            </a:r>
          </a:p>
          <a:p>
            <a:pPr marL="0" indent="0" algn="just">
              <a:buNone/>
            </a:pPr>
            <a:r>
              <a:rPr lang="ru-RU" dirty="0" smtClean="0"/>
              <a:t>Наша цель узнать, кто из вас имеет больше всего знаний по предметам. Конечно же, победители будут </a:t>
            </a:r>
            <a:r>
              <a:rPr lang="ru-RU" dirty="0" err="1" smtClean="0"/>
              <a:t>награжденыдипломами</a:t>
            </a:r>
            <a:r>
              <a:rPr lang="ru-RU" dirty="0" smtClean="0"/>
              <a:t> и призами.</a:t>
            </a:r>
          </a:p>
          <a:p>
            <a:pPr marL="0" indent="0" algn="just">
              <a:buNone/>
            </a:pPr>
            <a:r>
              <a:rPr lang="ru-RU" dirty="0" smtClean="0"/>
              <a:t>Разрешите представить наших независимых экспертов.</a:t>
            </a:r>
          </a:p>
          <a:p>
            <a:pPr marL="0" indent="0" algn="just">
              <a:buNone/>
            </a:pPr>
            <a:r>
              <a:rPr lang="ru-RU" dirty="0" smtClean="0"/>
              <a:t>Итак, начинаем нашу игру. </a:t>
            </a:r>
          </a:p>
          <a:p>
            <a:pPr marL="0" indent="0" algn="just">
              <a:buNone/>
            </a:pPr>
            <a:r>
              <a:rPr lang="ru-RU" dirty="0" smtClean="0"/>
              <a:t>Игроки готовы. Зрителей прошу не выкрикивать, не подсказывать, так как в этом случае ответ засчитан не будет, и баллы будут сняты.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модель "Москвича" никогда не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производилась?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2" y="-16134"/>
            <a:ext cx="83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9" name="Овал 8"/>
          <p:cNvSpPr/>
          <p:nvPr/>
        </p:nvSpPr>
        <p:spPr>
          <a:xfrm>
            <a:off x="4876800" y="30480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0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 какой модели "Жигулей" из окна водительской двери впервые исчезла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форточка?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sp>
        <p:nvSpPr>
          <p:cNvPr id="7" name="Овал 6"/>
          <p:cNvSpPr/>
          <p:nvPr/>
        </p:nvSpPr>
        <p:spPr>
          <a:xfrm>
            <a:off x="533400" y="2971800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азовите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количество автомобилей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зарегистрированных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 России на сегодняшний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день?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000" y="-68499"/>
            <a:ext cx="4876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сегодня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73482650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953000" y="3200400"/>
            <a:ext cx="3505200" cy="1233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0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993724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 какой стране началась продажа первого в мире серийного автомобиля с водородным двигателем??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91000" y="-68499"/>
            <a:ext cx="4876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сегодня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487615164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800600" y="3016585"/>
            <a:ext cx="38100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60016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называется транспортное средство, имеющее жесткую остекленную перегородку, отделяющую переднее сиденье от остальной части пассажирского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помещения?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000" y="-68499"/>
            <a:ext cx="48768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сегодня</a:t>
            </a:r>
            <a:endParaRPr lang="ru-RU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6523"/>
            <a:ext cx="8686800" cy="5794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6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375" y="1371600"/>
            <a:ext cx="838200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Какая деталь автомобиля получила своё название от одного из семи чудес Древнего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мира?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5" y="121920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5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447800"/>
            <a:ext cx="8382000" cy="37240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В какой из Европейских стран меньше всего пробок на </a:t>
            </a:r>
            <a:r>
              <a:rPr lang="ru-RU" sz="5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дорогах?</a:t>
            </a:r>
            <a:endParaRPr lang="ru-RU" sz="5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16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53400" cy="4884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86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Назовите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страну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,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где было серийное производство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автомобилей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,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признанных самыми маленькими в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мире.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17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572000" cy="33969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1009"/>
            <a:ext cx="4806072" cy="5750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5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25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295400"/>
            <a:ext cx="8382000" cy="49398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Переводы автомобильных названий довольно интересны. Например, название этого автомобиля 1980-х годов переводится как "Слушаю четырёх". Назовите его марку</a:t>
            </a:r>
            <a:r>
              <a:rPr lang="ru-RU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.</a:t>
            </a:r>
            <a:endParaRPr lang="ru-RU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3" y="1395261"/>
            <a:ext cx="8111447" cy="47400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72847" y="4884051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err="1">
                <a:ln w="28575">
                  <a:solidFill>
                    <a:schemeClr val="bg1"/>
                  </a:solidFill>
                </a:ln>
              </a:rPr>
              <a:t>Audi</a:t>
            </a:r>
            <a:r>
              <a:rPr lang="ru-RU" sz="5400" b="1" dirty="0">
                <a:ln w="28575">
                  <a:solidFill>
                    <a:schemeClr val="bg1"/>
                  </a:solidFill>
                </a:ln>
              </a:rPr>
              <a:t> </a:t>
            </a:r>
            <a:r>
              <a:rPr lang="ru-RU" sz="5400" b="1" dirty="0" err="1">
                <a:ln w="28575">
                  <a:solidFill>
                    <a:schemeClr val="bg1"/>
                  </a:solidFill>
                </a:ln>
              </a:rPr>
              <a:t>quattro</a:t>
            </a:r>
            <a:endParaRPr lang="ru-RU" sz="5400" b="1" dirty="0">
              <a:ln w="285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7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14863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Перед вами бюджетный автомобиль для отдыха, который производили братья Пауэллы в 50-х годах прошлого века. Для чего в этом автомобиле были предусмотрены выдвижные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отсеки?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8" name="Рисунок 7" descr="C:\Users\danik\Desktop\0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615970" cy="40175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19400" y="5334000"/>
            <a:ext cx="4059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bg1"/>
                  </a:solidFill>
                </a:ln>
              </a:rPr>
              <a:t>Для удочек</a:t>
            </a:r>
            <a:endParaRPr lang="ru-RU" sz="5400" b="1" dirty="0">
              <a:ln w="285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4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Игра состоит из трех раундов. В первом и втором раунде по 15 вопросов, и в третьем - 20. </a:t>
            </a:r>
          </a:p>
          <a:p>
            <a:pPr marL="0" indent="0" algn="just">
              <a:buNone/>
            </a:pPr>
            <a:r>
              <a:rPr lang="ru-RU" dirty="0" smtClean="0"/>
              <a:t>Продолжительность 1 и 2 тура - 30 минут. За это время команды должны заполнить листы ответов на каждый вопрос  и передать их экспертам, после этого объявляется правильный ответ. </a:t>
            </a:r>
          </a:p>
          <a:p>
            <a:pPr marL="0" indent="0" algn="just">
              <a:buNone/>
            </a:pPr>
            <a:r>
              <a:rPr lang="ru-RU" dirty="0" smtClean="0"/>
              <a:t>Правильный ответ приносит команде необходимые для победы баллы. По окончанию всех трех туров, команда, набравшая наибольшее количество баллов, побеждает. </a:t>
            </a:r>
          </a:p>
          <a:p>
            <a:pPr marL="0" indent="0" algn="just">
              <a:buNone/>
            </a:pPr>
            <a:r>
              <a:rPr lang="ru-RU" dirty="0" smtClean="0"/>
              <a:t>3 раунд оценивается аналогично, но за комментарии и дополнения к вопросам насчитываются дополнительные баллы. Так же разрешено участвовать обучающимся, поддерживающим свои команды.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219200"/>
            <a:ext cx="8382000" cy="463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Заводы и предприятия именно этой фирмы называют "конюшнями".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6134"/>
            <a:ext cx="87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-104228"/>
            <a:ext cx="4572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Автомобиль и мир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7531280" cy="5648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662" y="3535218"/>
            <a:ext cx="9144000" cy="416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5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По общему количеству набранных баллов сообщается команда-победитель.</a:t>
            </a:r>
          </a:p>
          <a:p>
            <a:pPr algn="ctr">
              <a:buNone/>
            </a:pPr>
            <a:r>
              <a:rPr lang="ru-RU" dirty="0" smtClean="0"/>
              <a:t>Вот он – победитель! </a:t>
            </a:r>
          </a:p>
          <a:p>
            <a:pPr algn="ctr">
              <a:buNone/>
            </a:pPr>
            <a:r>
              <a:rPr lang="ru-RU" dirty="0" smtClean="0"/>
              <a:t>Команда проявила знания, находчивость, смекалку в нашей игре. </a:t>
            </a:r>
          </a:p>
          <a:p>
            <a:pPr algn="ctr">
              <a:buNone/>
            </a:pPr>
            <a:r>
              <a:rPr lang="ru-RU" dirty="0" smtClean="0"/>
              <a:t>Поздравляем! (награждение).</a:t>
            </a:r>
          </a:p>
          <a:p>
            <a:pPr algn="ctr">
              <a:buNone/>
            </a:pPr>
            <a:r>
              <a:rPr lang="ru-RU" dirty="0" smtClean="0"/>
              <a:t>Огромное спасибо участникам игры, всем, кто помогал проводить игру, преподавателям за подготовку вопросов, зрителям, активно поддерживающим своих игроков.</a:t>
            </a:r>
          </a:p>
          <a:p>
            <a:pPr algn="ctr">
              <a:buNone/>
            </a:pPr>
            <a:r>
              <a:rPr lang="ru-RU" dirty="0" smtClean="0"/>
              <a:t> Наша игра прошла весело, интересно, мы узнали много нового и проверили свою эрудицию.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Обучающимся на викторине было интересно, так как использовался метод соревнования, который заставляет активизироваться учащихся. </a:t>
            </a:r>
          </a:p>
          <a:p>
            <a:pPr marL="0" indent="0" algn="just">
              <a:buNone/>
            </a:pPr>
            <a:r>
              <a:rPr lang="ru-RU" dirty="0" smtClean="0"/>
              <a:t>Цель и задачи игры достигнуты – была выявлена не только команда-победитель, каждый присутствующий на игре узнал что-то новое для себя. </a:t>
            </a:r>
          </a:p>
          <a:p>
            <a:pPr marL="0" indent="0" algn="just">
              <a:buNone/>
            </a:pPr>
            <a:r>
              <a:rPr lang="ru-RU" dirty="0" smtClean="0"/>
              <a:t>Можно смело сказать, что игровые технологии, а так же принцип состязательности работают не только на повышение мотивации обучающихся, но и побуждают их к совершенствованию.</a:t>
            </a:r>
          </a:p>
          <a:p>
            <a:pPr marL="0" indent="0" algn="just">
              <a:buNone/>
            </a:pPr>
            <a:r>
              <a:rPr lang="ru-RU" dirty="0" smtClean="0"/>
              <a:t>В настоящее время  производству требуется не пассивный исполнитель, а ответственный деятель, у которого активность и способность к экстренной мобилизации в условиях дефицита времени преобладает над операциями автоматизма. </a:t>
            </a:r>
          </a:p>
          <a:p>
            <a:pPr marL="0" indent="0" algn="just">
              <a:buNone/>
            </a:pPr>
            <a:r>
              <a:rPr lang="ru-RU" dirty="0" smtClean="0"/>
              <a:t>Если быть кратким, то наши выпускники должны удерживать динамику специальности, стремиться к профессионализму.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3276" y="609600"/>
            <a:ext cx="8001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Ход игры</a:t>
            </a:r>
          </a:p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</a:rPr>
              <a:t>Автомобиль </a:t>
            </a:r>
            <a:r>
              <a:rPr lang="ru-RU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</a:rPr>
              <a:t>— не роскошь, а </a:t>
            </a:r>
            <a:r>
              <a:rPr lang="ru-RU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</a:rPr>
              <a:t>средство передвижения</a:t>
            </a: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4191000"/>
            <a:ext cx="44732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Ильф </a:t>
            </a:r>
            <a: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 Петров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1069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700" y="2819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I. </a:t>
            </a:r>
            <a:r>
              <a:rPr lang="ru-RU" sz="80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Galleon" pitchFamily="2" charset="0"/>
              </a:rPr>
              <a:t>Разминка</a:t>
            </a:r>
            <a:endParaRPr lang="ru-RU" sz="8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GGalleo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847635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Как называют способ бесплатного передвижения на попутных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автомобилях?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9101" y="-130314"/>
            <a:ext cx="3657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Разминка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21" y="-16134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112542512"/>
              </p:ext>
            </p:extLst>
          </p:nvPr>
        </p:nvGraphicFramePr>
        <p:xfrm>
          <a:off x="228600" y="2819400"/>
          <a:ext cx="8686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699230" y="5001734"/>
            <a:ext cx="3581400" cy="1309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6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1525</Words>
  <Application>Microsoft Office PowerPoint</Application>
  <PresentationFormat>Экран (4:3)</PresentationFormat>
  <Paragraphs>387</Paragraphs>
  <Slides>62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   Тюменский индустриальный университет Институт транспорта Отделение СПО </vt:lpstr>
      <vt:lpstr>Слайд 2</vt:lpstr>
      <vt:lpstr>Слайд 3</vt:lpstr>
      <vt:lpstr>Структура проведения мероприятия</vt:lpstr>
      <vt:lpstr>Вступление ведущего</vt:lpstr>
      <vt:lpstr>Правила игры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ПОДВЕДЕНИЕ ИТОГОВ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</dc:creator>
  <cp:lastModifiedBy>Рин</cp:lastModifiedBy>
  <cp:revision>97</cp:revision>
  <cp:lastPrinted>1601-01-01T00:00:00Z</cp:lastPrinted>
  <dcterms:created xsi:type="dcterms:W3CDTF">2012-03-18T05:02:39Z</dcterms:created>
  <dcterms:modified xsi:type="dcterms:W3CDTF">2016-09-19T13:07:36Z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