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1" r:id="rId2"/>
    <p:sldId id="278" r:id="rId3"/>
    <p:sldId id="267" r:id="rId4"/>
    <p:sldId id="271" r:id="rId5"/>
    <p:sldId id="280" r:id="rId6"/>
    <p:sldId id="272" r:id="rId7"/>
    <p:sldId id="282" r:id="rId8"/>
    <p:sldId id="283" r:id="rId9"/>
    <p:sldId id="285" r:id="rId10"/>
    <p:sldId id="28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 autoAdjust="0"/>
    <p:restoredTop sz="94660"/>
  </p:normalViewPr>
  <p:slideViewPr>
    <p:cSldViewPr snapToGrid="0">
      <p:cViewPr>
        <p:scale>
          <a:sx n="50" d="100"/>
          <a:sy n="50" d="100"/>
        </p:scale>
        <p:origin x="82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977A3-0BA2-42EF-8550-B56479BCD352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8AF82-ACC1-4E61-8030-192FDFBA9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2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8AF82-ACC1-4E61-8030-192FDFBA9F1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98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8AF82-ACC1-4E61-8030-192FDFBA9F1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5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DAFF-C6CC-4E61-BC89-B26E4C54EB9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33EE-99D3-44D6-9C25-C054F56C8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6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DAFF-C6CC-4E61-BC89-B26E4C54EB9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33EE-99D3-44D6-9C25-C054F56C8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0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DAFF-C6CC-4E61-BC89-B26E4C54EB9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33EE-99D3-44D6-9C25-C054F56C8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428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DAFF-C6CC-4E61-BC89-B26E4C54EB9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33EE-99D3-44D6-9C25-C054F56C839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7135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DAFF-C6CC-4E61-BC89-B26E4C54EB9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33EE-99D3-44D6-9C25-C054F56C8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DAFF-C6CC-4E61-BC89-B26E4C54EB9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33EE-99D3-44D6-9C25-C054F56C8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33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DAFF-C6CC-4E61-BC89-B26E4C54EB9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33EE-99D3-44D6-9C25-C054F56C8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4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DAFF-C6CC-4E61-BC89-B26E4C54EB9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33EE-99D3-44D6-9C25-C054F56C8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449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DAFF-C6CC-4E61-BC89-B26E4C54EB9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33EE-99D3-44D6-9C25-C054F56C8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0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DAFF-C6CC-4E61-BC89-B26E4C54EB9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33EE-99D3-44D6-9C25-C054F56C8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8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DAFF-C6CC-4E61-BC89-B26E4C54EB9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33EE-99D3-44D6-9C25-C054F56C8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9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DAFF-C6CC-4E61-BC89-B26E4C54EB9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33EE-99D3-44D6-9C25-C054F56C8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1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DAFF-C6CC-4E61-BC89-B26E4C54EB9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33EE-99D3-44D6-9C25-C054F56C8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96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DAFF-C6CC-4E61-BC89-B26E4C54EB9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33EE-99D3-44D6-9C25-C054F56C8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9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DAFF-C6CC-4E61-BC89-B26E4C54EB9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33EE-99D3-44D6-9C25-C054F56C8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0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DAFF-C6CC-4E61-BC89-B26E4C54EB9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33EE-99D3-44D6-9C25-C054F56C8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DAFF-C6CC-4E61-BC89-B26E4C54EB9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33EE-99D3-44D6-9C25-C054F56C8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5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3A3DAFF-C6CC-4E61-BC89-B26E4C54EB9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A33EE-99D3-44D6-9C25-C054F56C8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52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6479" y="834517"/>
            <a:ext cx="8800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ДЕПАРТАМЕНТ ОБРАЗОВАНИЯ И НАУКИ </a:t>
            </a:r>
            <a:r>
              <a:rPr lang="ru-RU" dirty="0" smtClean="0"/>
              <a:t>РОССИЙСКОЙ ФЕДЕРАЦИИ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9452" y="1203849"/>
            <a:ext cx="11011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ГОСУДАРСТВЕННОЕ АВТОНОМНОЕ ПРОФЕССИОНАЛЬНОЕ ОБРАЗОВАТЕЛЬНОЕ </a:t>
            </a:r>
            <a:r>
              <a:rPr lang="ru-RU" dirty="0" smtClean="0"/>
              <a:t>УЧРЕЖДЕНИЕ </a:t>
            </a:r>
            <a:r>
              <a:rPr lang="ru-RU" dirty="0"/>
              <a:t>ТЮМЕНСКОЙ ОБЛАСТИ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9451" y="1850180"/>
            <a:ext cx="11011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</a:t>
            </a:r>
            <a:r>
              <a:rPr lang="ru-RU" dirty="0"/>
              <a:t>ТЮМЕНСКИЙ ТЕХНИКУМ СТРОИТЕЛЬНОЙ ИНДУСТРИИ И ГОРОДСКОГО ХОЗЯЙСТВА»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64" y="2865843"/>
            <a:ext cx="2702490" cy="2295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9838" y="5807663"/>
            <a:ext cx="11011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Преподаватель: Коробейников Антон Петрович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036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58" y="178580"/>
            <a:ext cx="9542212" cy="64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0" y="531687"/>
            <a:ext cx="3639468" cy="21230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47" y="531686"/>
            <a:ext cx="2830698" cy="21230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9" y="3071081"/>
            <a:ext cx="6352929" cy="3300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74" y="3071080"/>
            <a:ext cx="4220788" cy="33002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664" y="531686"/>
            <a:ext cx="2830698" cy="212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5773" y="2444086"/>
            <a:ext cx="8825658" cy="332958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6000" dirty="0" smtClean="0"/>
              <a:t>Расчет стоимости реконструкции здания в программе Гранд Смета.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045773" y="900752"/>
            <a:ext cx="4954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Тема: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4524" y="2639790"/>
            <a:ext cx="8707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Разработать сметный расчет реконструкции плоской кровли здания.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064524" y="1228299"/>
            <a:ext cx="3234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Цель: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9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5217" y="626323"/>
            <a:ext cx="1031770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Исходные данные для выполнения сметных расчетов:</a:t>
            </a:r>
            <a:endParaRPr lang="ru-RU" sz="3200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3200" dirty="0" smtClean="0"/>
              <a:t>1. Параметры здания и конструктивных элементов, взятые из рабочих чертежей;</a:t>
            </a:r>
          </a:p>
          <a:p>
            <a:endParaRPr lang="ru-RU" sz="3200" dirty="0" smtClean="0"/>
          </a:p>
          <a:p>
            <a:r>
              <a:rPr lang="ru-RU" sz="3200" dirty="0" smtClean="0"/>
              <a:t>2. Объемы работ, определяемые по рабочим чертежам;</a:t>
            </a:r>
          </a:p>
          <a:p>
            <a:endParaRPr lang="ru-RU" sz="3200" dirty="0" smtClean="0"/>
          </a:p>
          <a:p>
            <a:r>
              <a:rPr lang="ru-RU" sz="3200" dirty="0" smtClean="0"/>
              <a:t>3. </a:t>
            </a:r>
            <a:r>
              <a:rPr lang="ru-RU" sz="3200" dirty="0"/>
              <a:t>Д</a:t>
            </a:r>
            <a:r>
              <a:rPr lang="ru-RU" sz="3200" dirty="0" smtClean="0"/>
              <a:t>ействующие </a:t>
            </a:r>
            <a:r>
              <a:rPr lang="ru-RU" sz="3200" dirty="0"/>
              <a:t>сметные нормативы и показатели на виды </a:t>
            </a:r>
            <a:r>
              <a:rPr lang="ru-RU" sz="3200" dirty="0" smtClean="0"/>
              <a:t>работ.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4377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60234"/>
            <a:ext cx="10889397" cy="6521920"/>
          </a:xfrm>
        </p:spPr>
      </p:pic>
    </p:spTree>
    <p:extLst>
      <p:ext uri="{BB962C8B-B14F-4D97-AF65-F5344CB8AC3E}">
        <p14:creationId xmlns:p14="http://schemas.microsoft.com/office/powerpoint/2010/main" val="32303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33" y="351693"/>
            <a:ext cx="4041980" cy="6066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04" y="351692"/>
            <a:ext cx="7233888" cy="60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26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5773" y="4291937"/>
            <a:ext cx="8825658" cy="908714"/>
          </a:xfrm>
        </p:spPr>
        <p:txBody>
          <a:bodyPr/>
          <a:lstStyle/>
          <a:p>
            <a:r>
              <a:rPr lang="ru-RU" sz="6000" dirty="0" smtClean="0"/>
              <a:t>Вычерчивание плана первого этажа в программе </a:t>
            </a:r>
            <a:r>
              <a:rPr lang="en-US" sz="6000" dirty="0" smtClean="0"/>
              <a:t>AutoCAD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045773" y="900752"/>
            <a:ext cx="4954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Тема: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8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475</TotalTime>
  <Words>57</Words>
  <Application>Microsoft Office PowerPoint</Application>
  <PresentationFormat>Широкоэкранный</PresentationFormat>
  <Paragraphs>18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Ион</vt:lpstr>
      <vt:lpstr>Презентация PowerPoint</vt:lpstr>
      <vt:lpstr>Презентация PowerPoint</vt:lpstr>
      <vt:lpstr> Расчет стоимости реконструкции здания в программе Гранд Смета.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Вычерчивание плана первого этажа в программе AutoCAD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26</cp:revision>
  <dcterms:created xsi:type="dcterms:W3CDTF">2015-05-07T05:54:33Z</dcterms:created>
  <dcterms:modified xsi:type="dcterms:W3CDTF">2016-09-20T05:08:49Z</dcterms:modified>
</cp:coreProperties>
</file>