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705600"/>
          </a:xfrm>
        </p:spPr>
        <p:txBody>
          <a:bodyPr/>
          <a:lstStyle/>
          <a:p>
            <a:pPr algn="ctr"/>
            <a:r>
              <a:rPr lang="ru-RU" dirty="0" smtClean="0">
                <a:latin typeface="Arial Black" pitchFamily="34" charset="0"/>
              </a:rPr>
              <a:t>Отделение СПО института транспорта Тюменского Индустриального Университета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sz="6000" dirty="0" smtClean="0">
                <a:latin typeface="Arial Black" pitchFamily="34" charset="0"/>
              </a:rPr>
              <a:t/>
            </a:r>
            <a:br>
              <a:rPr lang="ru-RU" sz="6000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Грязнов Андрей Алексеевич</a:t>
            </a:r>
            <a:br>
              <a:rPr lang="ru-RU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89095181313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610600" cy="6705600"/>
          </a:xfrm>
        </p:spPr>
        <p:txBody>
          <a:bodyPr/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ИСПОЛЬЗУЕМАЯ ЛИТЕРАТУРА: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Основные источники: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1. Косенков А.А. Устройство автомобилей ходовая часть и прочие системы. Ростов-на-Дону, «Феникс», 2012 г.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Газарян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А.А. Техническое обслуживание автомобилей, Москва, «Третий Рим», 2013 г. (комплект – 2 шт.)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Дополнительные источники: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1. Под редакцией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Ревина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А. Устройство, обслуживание, диагностика, ремонт Газель с двигателями 2,3,2,5,2,5i,2,9, Москва, издательство За рулем, 2005 г.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Нормативно – правовая документация: Закон Российской Федерации № 3266-1 от 10.06.92 "Об образовании" (в ред. Федерального закона от 13.01.96 №12- ФЗ, с изменениями на 25 июня 2002 года).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Интернет - ресурсы: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drive.ru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zr.ru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ustroistvo-avtomobilya.ru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12064"/>
            <a:ext cx="8839200" cy="6345936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Специальность 23.02.03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ТОиРАТ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МДК 01.01 Устройство автомобилей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группа АТХ 16-11-1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Урок № 24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sz="6600" dirty="0" smtClean="0"/>
              <a:t> </a:t>
            </a:r>
            <a:br>
              <a:rPr lang="ru-RU" sz="6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Тема: Назначение карданной передачи, ее типы; устройство и работа карданных передач, </a:t>
            </a:r>
            <a:r>
              <a:rPr lang="ru-RU" sz="2800" dirty="0" smtClean="0">
                <a:solidFill>
                  <a:schemeClr val="bg1"/>
                </a:solidFill>
              </a:rPr>
              <a:t>промежуточных опор, шлицевых соединений, валов, карданных шарниров управляемых ведущих мостов. Раздел: карданная передача.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4974336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Цель учебного занятия 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  приобретение теоретических знаний и практических навыков, необходимых для безопасной и рациональной диагностики и устранения неисправностей карданной передачи.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5486400"/>
          </a:xfrm>
        </p:spPr>
        <p:txBody>
          <a:bodyPr/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Образовательные: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выучить устройство и принцип работы карданной передачи и сопутствующих механизмов; уметь устранить неисправность.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Развивающие: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развить у обучающихся умение выделять неисправности, на основе сравнения; обобщать, логически излагать свои мысли.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Воспитательные: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Содействовать в ходе урока формированию основных знаний в зависимости от поставленных производственных задач.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2064"/>
            <a:ext cx="9144000" cy="4974336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Формы организации учебной деятельности: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групповая работа;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- индивидуальная работа.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10600" cy="6858000"/>
          </a:xfrm>
        </p:spPr>
        <p:txBody>
          <a:bodyPr/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ОЖИДАЕМЫЕ РЕЗУЛЬТАТЫ ОБУЧЕНИЯ НА УЧЕБНОМ ЗАНЯТИИ: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Должен уметь: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разрабатывать и осуществлять технологический процесс технического обслуживания и ремонта карданной передачи;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осуществлять технический контроль карданной передачи;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оценивать эффективность производственной деятельности;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осуществлять самостоятельный поиск необходимой информации для решения профессиональных задач;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анализировать и оценивать состояние охраны труда на производственном участке;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Должен знать: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устройство и теорию карданной передачи;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свойства и показатели качества автомобильных эксплуатационных материалов;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правила оформления технической и отчетной документации;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классификацию, основные характеристики и технические параметры узлов карданной передачи;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-	методы оценки и контроля качества в профессиональной деятельности;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	основные положения действующих нормативных правовых актов;</a:t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	правила и нормы охраны труда, промышленной санитарии и противопожарной защиты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763000" cy="6858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1900" b="1" dirty="0" smtClean="0">
                <a:latin typeface="Arial" pitchFamily="34" charset="0"/>
                <a:cs typeface="Arial" pitchFamily="34" charset="0"/>
              </a:rPr>
              <a:t>ФОРМИРУЕМЫЕ ОБЩИЕ И ПРОФЕССИОНАЛЬНЫЕ КОМПЕТЕНЦИИ: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ПК.1.1 Организовывать и проводить работы по техническому обслуживанию и ремонту автотранспорта.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ПК.1.2 Осуществлять технический контроль при хранении, эксплуатации, техническом обслуживании и ремонте автотранспортных средств.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ПК.1.3. Разрабатывать технологические процессы ремонта узлов и деталей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ОК.1 Понимает сущность и социальную значимость своей будущей профессии, проявлять к ней устойчивый интерес.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 ОК.2 Организовывает собственную деятельность, выбирает типовые методы и способы выполнения профессиональных задач, оценивает их эффективность и качество.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ОК.3 Принимать решения в стандартных и нестандартных ситуациях и нести за них ответственность.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ОК.4 Осуществляет поиск и использование информации, необходимой для эффективного выполнения профессиональных задач, профессионального и личностного развития.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ОК.5 Использовать информационно-коммуникационные технологии в профессиональной деятельности.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ОК.6 Работать в коллективе и команде, эффективно общаться с коллегами, руководством, потребителями.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ОК.7 Брать на себя ответственность за работу членов команды (подчиненных), результат выполнения заданий.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ОК.8 Самостоятельно определяет задачи профессионального и личностного развития, занимается самообразованием, осознанно планирует повышение квалификации.</a:t>
            </a:r>
            <a:br>
              <a:rPr lang="ru-RU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ОК.9 Ориентируется в условиях частой смены технологий в профессиональной деятельности.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endParaRPr lang="ru-RU" sz="1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6553200"/>
          </a:xfrm>
        </p:spPr>
        <p:txBody>
          <a:bodyPr/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ВИД УРОКА: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Урок – лекция, урок – беседа, урок с использованием учебного кинофильма.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Педагогическая технология (ее элементы):  активизации и интенсификации деятельности учащихся (активный метод обучения)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МЕТОДЫ ОБУЧЕНИЯ, ИСПОЛЬЗУЕМЫЕ НА УЧЕБНОМ ЗАНЯТИИ: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1.Словесные, наглядные, практические.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2. Репродуктивные, объяснительно-иллюстративные, поисковые, исследовательские, проблемные.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ПРИЕМЫ ОБУЧЕНИЯ: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конспектирование, составление справки, демонстрация, иллюстрация.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МЕТОДИЧЕСКОЕ ОБЕСПЕЧЕНИЕ: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плакат «карданная передача», видеофильм.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СРЕДСТВА ОБУЧЕНИЯ: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стенд «устройство и работа карданной передачи»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6553200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1000" y="152400"/>
          <a:ext cx="8610600" cy="6210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920240"/>
                <a:gridCol w="1722120"/>
                <a:gridCol w="1722120"/>
                <a:gridCol w="17221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Этап урока (время, мин)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Задачи этапа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Деятельность преподавателя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Деятельность студентов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Ожидаемый результат </a:t>
                      </a:r>
                      <a:endParaRPr lang="ru-RU" sz="110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(показатели)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Организационный момент </a:t>
                      </a:r>
                      <a:r>
                        <a:rPr lang="en-US" sz="1200"/>
                        <a:t>3 </a:t>
                      </a:r>
                      <a:r>
                        <a:rPr lang="ru-RU" sz="1200"/>
                        <a:t>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Познакомить с темой, учебным материалом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Лекция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Прослушивание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Целеполагание, мотивация 3 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Мотивировать при помощи создания проблемы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Взаимодействие со студентами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Взаимодействие с преподавателем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Заинтересованность в изучении темы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 Изучение нового материала 55 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Законспектировать устройство карданной передачи и сопутствующих механизмов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Лекция с показом видеоматериала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Конспектирование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Получение первичных знаний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 Первичное закрепление 15 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Получить знания по данной теме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Организовать взаимодействие студентов и наглядных пособий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Попробовать на наглядном пособии какие возможные варианты работы карданной передачи возможны и какие образуются при этом проблемы.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Закрепление полученных знаний.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 Рефлексия  5 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Проверить и восполнить пробелы в знаниях.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Задавать вопросы студентам и разъяснять ответы.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Задавать вопросы по не до конца понятным им моментам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Полное достижение выше поставленных задач.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Домашнее  задание 4 мин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Разобрать ситуативные моменты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Выдать общее домашнее задание и поставить проблему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Записать домашнее задание и задать интересующие вопросы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/>
                        <a:t>Готовность к следующему уроку, окончательное закрепление полученных знаний.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 Итог урока 5 мин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Обобщить полученные знания.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Взаимодействие со студентами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</a:rPr>
                        <a:t>Взаимодействие с преподавателем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Закрепление полученных знаний.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231</Words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Отделение СПО института транспорта Тюменского Индустриального Университета     Грязнов Андрей Алексеевич 89095181313 </vt:lpstr>
      <vt:lpstr>Специальность 23.02.03 ТОиРАТ МДК 01.01 Устройство автомобилей  группа АТХ 16-11-1 Урок № 24    Тема: Назначение карданной передачи, ее типы; устройство и работа карданных передач, промежуточных опор, шлицевых соединений, валов, карданных шарниров управляемых ведущих мостов. Раздел: карданная передача. </vt:lpstr>
      <vt:lpstr>Цель учебного занятия     приобретение теоретических знаний и практических навыков, необходимых для безопасной и рациональной диагностики и устранения неисправностей карданной передачи. </vt:lpstr>
      <vt:lpstr>Задачи:  Образовательные:  выучить устройство и принцип работы карданной передачи и сопутствующих механизмов; уметь устранить неисправность.  Развивающие:  развить у обучающихся умение выделять неисправности, на основе сравнения; обобщать, логически излагать свои мысли. Воспитательные:  Содействовать в ходе урока формированию основных знаний в зависимости от поставленных производственных задач. </vt:lpstr>
      <vt:lpstr>Формы организации учебной деятельности:   - групповая работа; - индивидуальная работа. </vt:lpstr>
      <vt:lpstr>ОЖИДАЕМЫЕ РЕЗУЛЬТАТЫ ОБУЧЕНИЯ НА УЧЕБНОМ ЗАНЯТИИ: Должен уметь: - разрабатывать и осуществлять технологический процесс технического обслуживания и ремонта карданной передачи; - осуществлять технический контроль карданной передачи; - оценивать эффективность производственной деятельности; - осуществлять самостоятельный поиск необходимой информации для решения профессиональных задач; - анализировать и оценивать состояние охраны труда на производственном участке; Должен знать: - устройство и теорию карданной передачи; - свойства и показатели качества автомобильных эксплуатационных материалов; - правила оформления технической и отчетной документации; - классификацию, основные характеристики и технические параметры узлов карданной передачи; - методы оценки и контроля качества в профессиональной деятельности; - основные положения действующих нормативных правовых актов; - правила и нормы охраны труда, промышленной санитарии и противопожарной защиты</vt:lpstr>
      <vt:lpstr>ФОРМИРУЕМЫЕ ОБЩИЕ И ПРОФЕССИОНАЛЬНЫЕ КОМПЕТЕНЦИИ: ПК.1.1 Организовывать и проводить работы по техническому обслуживанию и ремонту автотранспорта. ПК.1.2 Осуществлять технический контроль при хранении, эксплуатации, техническом обслуживании и ремонте автотранспортных средств. ПК.1.3. Разрабатывать технологические процессы ремонта узлов и деталей ОК.1 Понимает сущность и социальную значимость своей будущей профессии, проявлять к ней устойчивый интерес.  ОК.2 Организовывает собственную деятельность, выбирает типовые методы и способы выполнения профессиональных задач, оценивает их эффективность и качество. ОК.3 Принимать решения в стандартных и нестандартных ситуациях и нести за них ответственность. ОК.4 Осуществляет поиск и использование информации, необходимой для эффективного выполнения профессиональных задач, профессионального и личностного развития. ОК.5 Использовать информационно-коммуникационные технологии в профессиональной деятельности. ОК.6 Работать в коллективе и команде, эффективно общаться с коллегами, руководством, потребителями. ОК.7 Брать на себя ответственность за работу членов команды (подчиненных), результат выполнения заданий. ОК.8 Самостоятельно определяет задачи профессионального и личностного развития, занимается самообразованием, осознанно планирует повышение квалификации.  ОК.9 Ориентируется в условиях частой смены технологий в профессиональной деятельности. </vt:lpstr>
      <vt:lpstr>ВИД УРОКА:   Урок – лекция, урок – беседа, урок с использованием учебного кинофильма. Педагогическая технология (ее элементы):  активизации и интенсификации деятельности учащихся (активный метод обучения) МЕТОДЫ ОБУЧЕНИЯ, ИСПОЛЬЗУЕМЫЕ НА УЧЕБНОМ ЗАНЯТИИ: 1.Словесные, наглядные, практические. 2. Репродуктивные, объяснительно-иллюстративные, поисковые, исследовательские, проблемные. ПРИЕМЫ ОБУЧЕНИЯ:  конспектирование, составление справки, демонстрация, иллюстрация. МЕТОДИЧЕСКОЕ ОБЕСПЕЧЕНИЕ:  плакат «карданная передача», видеофильм. СРЕДСТВА ОБУЧЕНИЯ: стенд «устройство и работа карданной передачи» </vt:lpstr>
      <vt:lpstr> </vt:lpstr>
      <vt:lpstr>ИСПОЛЬЗУЕМАЯ ЛИТЕРАТУРА:  Основные источники:  1. Косенков А.А. Устройство автомобилей ходовая часть и прочие системы. Ростов-на-Дону, «Феникс», 2012 г. 2. Газарян А.А. Техническое обслуживание автомобилей, Москва, «Третий Рим», 2013 г. (комплект – 2 шт.)   Дополнительные источники: 1. Под редакцией Ревина. А. Устройство, обслуживание, диагностика, ремонт Газель с двигателями 2,3,2,5,2,5i,2,9, Москва, издательство За рулем, 2005 г.  Нормативно – правовая документация: Закон Российской Федерации № 3266-1 от 10.06.92 "Об образовании" (в ред. Федерального закона от 13.01.96 №12- ФЗ, с изменениями на 25 июня 2002 года).  Интернет - ресурсы: 1. drive.ru  2. zr.ru 3. ustroistvo-avtomobilya.ru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Отделение СПО института транспорта Тюменского института транспорта</dc:title>
  <dc:creator>DRiftёr</dc:creator>
  <cp:lastModifiedBy>DRiftёr</cp:lastModifiedBy>
  <cp:revision>6</cp:revision>
  <dcterms:created xsi:type="dcterms:W3CDTF">2016-09-18T13:39:05Z</dcterms:created>
  <dcterms:modified xsi:type="dcterms:W3CDTF">2016-09-20T03:12:53Z</dcterms:modified>
</cp:coreProperties>
</file>