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4" r:id="rId12"/>
    <p:sldId id="267" r:id="rId13"/>
    <p:sldId id="275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22" autoAdjust="0"/>
    <p:restoredTop sz="9466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05F3F-1B05-4EA7-B45C-9D471482DFFA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D5C3F-D315-4C0E-ACAD-205743EA8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1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5C3F-D315-4C0E-ACAD-205743EA8E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22107F-3769-417C-AF3F-37959372DC85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B5E1-0EF9-456A-85FA-0D23E24B4799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D19C-8EC1-412C-BE20-0CB62134D3A4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5E0E-CA03-49E6-B571-BD6BD4CD41C5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50D8-E09E-46DE-B04F-DDF3DD7E497F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1B66-D655-44ED-AA25-73F6BF1CAAE4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874E-B922-4235-ABB6-BB27D1B537EF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C6F-71AD-4B4E-A719-024D9D41BD3C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CC9-8324-4354-8A31-9B0DC64CD76C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CCD165E-329B-4F34-8C59-880796753BD3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FEBB26-28EF-482F-B16F-E36A67F81BBC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7FDE58-4EEB-4E2C-868A-3753E0266344}" type="datetime1">
              <a:rPr lang="ru-RU" smtClean="0"/>
              <a:pPr/>
              <a:t>08.11.2016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Преподаватель Бакланова Елена Сергеевна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859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8062664" cy="30243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контрольно-оценочных средств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учебной дисциплине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ЕН.02 Информатика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подготовки специалистов среднего звена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15.02.08 Технология машиностроения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53358" y="4869160"/>
            <a:ext cx="7704856" cy="36512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Михайлюк Наталья Алексеевна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3265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Тюменский индустриальный университет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ИНФОРМАТИКИ И СВЯЗИ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9216" y="60127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1.Автоматизированная обработка информации. 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1.2.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Информация. Методы ее представления и свойства.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Задания для оценки У4,У5, З3,З6,ОК4,5,8.</a:t>
            </a:r>
          </a:p>
          <a:p>
            <a:pPr marL="0" indent="0" algn="just" hangingPunct="0">
              <a:lnSpc>
                <a:spcPct val="120000"/>
              </a:lnSpc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Самостоятельная работа №2. Составить сообщение на тему: «Развитие вычислительной техники. Технология сбора и обработки информации. Роль и значение вычислительной техники в современном обществе и профессиональной деятельности».</a:t>
            </a:r>
          </a:p>
          <a:p>
            <a:pPr marL="0" lvl="0" indent="0" algn="just" hangingPunct="0">
              <a:lnSpc>
                <a:spcPct val="120000"/>
              </a:lnSpc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hangingPunct="0">
              <a:lnSpc>
                <a:spcPct val="120000"/>
              </a:lnSpc>
              <a:buNone/>
            </a:pP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3.2 Типовые задания для текущей аттестации по  учебной дисциплине</a:t>
            </a:r>
          </a:p>
        </p:txBody>
      </p:sp>
    </p:spTree>
    <p:extLst>
      <p:ext uri="{BB962C8B-B14F-4D97-AF65-F5344CB8AC3E}">
        <p14:creationId xmlns:p14="http://schemas.microsoft.com/office/powerpoint/2010/main" val="341644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92" t="22518" r="26028" b="11189"/>
          <a:stretch>
            <a:fillRect/>
          </a:stretch>
        </p:blipFill>
        <p:spPr bwMode="auto">
          <a:xfrm>
            <a:off x="1500167" y="785794"/>
            <a:ext cx="66488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297" t="18750" r="27344" b="56811"/>
          <a:stretch>
            <a:fillRect/>
          </a:stretch>
        </p:blipFill>
        <p:spPr bwMode="auto">
          <a:xfrm>
            <a:off x="1071538" y="642918"/>
            <a:ext cx="67151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9297" t="28125" r="27929" b="35416"/>
          <a:stretch>
            <a:fillRect/>
          </a:stretch>
        </p:blipFill>
        <p:spPr bwMode="auto">
          <a:xfrm>
            <a:off x="1071538" y="3000372"/>
            <a:ext cx="66437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19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29297" t="36458" r="27344" b="44792"/>
          <a:stretch>
            <a:fillRect/>
          </a:stretch>
        </p:blipFill>
        <p:spPr bwMode="auto">
          <a:xfrm>
            <a:off x="571471" y="1714488"/>
            <a:ext cx="831855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 l="29786" t="25000" r="29101" b="21875"/>
          <a:stretch>
            <a:fillRect/>
          </a:stretch>
        </p:blipFill>
        <p:spPr bwMode="auto">
          <a:xfrm>
            <a:off x="1285852" y="1071546"/>
            <a:ext cx="6000792" cy="436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872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80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30649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контрольно-оценочных средств разработан на основе Федерального государственного образовательного стандарта среднего профессионального образования по специальности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15.02.08 Технология машиностроения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рабочей программы учебной дисциплины ЕН.02 Информатика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8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80728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r>
              <a:rPr lang="ru-RU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комплекта контрольно-оценочных средств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Результаты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учебной дисциплины, подлежащие проверке	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освоения учебной дисциплины	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оценивания	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задания для текущей аттестации по  учебной дисциплине	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Контрольно-оценочные материалы для промежуточной аттестации по учебной дисциплине</a:t>
            </a: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8429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40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Паспорт комплекта контрольно-оценочных средств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результате освоения учебной дисциплины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ЕН. 02 Информатика,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обучающийся должен обладать предусмотренными ФГОС по специальности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15.02.08 Технология машиностроения следующими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умениями, знаниями, которые формируют профессиональные компетенции, и общими компетенциями: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У1выполнять расчеты с использованием прикладных компьютерных программ;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У2 использовать информационно-телекоммуникационную сеть "Интернет" (далее - сеть Интернет) и ее возможности для организации оперативного обмена информацией;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У3 использовать технологии сбора, размещения, хранения, накопления, преобразования и передачи данных в профессионально ориентированных информационных системах;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У4 обрабатывать и анализировать информацию с применением программных средств и вычислительной техники;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У5 получать информацию в локальных и глобальных компьютерных сетях;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У6 применять графические редакторы для создания и редактирования изображений;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У7 применять компьютерные программы для поиска информации, составления и оформления документов и презентаций;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З1 базовые системные программные продукты и пакеты прикладных программ;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З2 основные положения и принципы построения системы обработки и передачи информации;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З3 устройство компьютерных сетей и сетевых технологий обработки и передачи информации;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З4 методы и приемы обеспечения информационной безопасности;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З5 методы и средства сбора, обработки, хранения, передачи и накопления информации;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З6 общий состав и структуру персональных электронно-вычислительных машин (далее - ЭВМ) и вычислительных систем;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З7 основные принципы, методы и свойства информационных и телекоммуникационных технологий, их эффективность.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1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3367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процессе освоения учебной дисциплины обучающийся получит возможность повысить уровень сформированности общих и профессиональных компетенций: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ОК 5. Использовать информационно-коммуникационные технологии в профессиональной деятельности.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ОК 8. 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8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ПК 1.4. Разрабатывать и внедрять управляющие программы обработки деталей.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ПК 1.5. Использовать системы автоматизированного проектирования технологических процессов обработки деталей.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ПК 3.2. Проводить контроль соответствия качества деталей требованиям технической документации.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аттестации по учебной дисциплине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зачет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34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21196" y="2204864"/>
            <a:ext cx="8229600" cy="26208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аттестации по учебной дисциплине осуществляется комплексная проверка следующих знаний и умений, а также динамика формирования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0466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учебной дисциплины, подлежащие проверке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13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91" t="18730" r="27804" b="14984"/>
          <a:stretch>
            <a:fillRect/>
          </a:stretch>
        </p:blipFill>
        <p:spPr bwMode="auto">
          <a:xfrm>
            <a:off x="1714480" y="714356"/>
            <a:ext cx="58579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181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37" t="24097" r="16262" b="28551"/>
          <a:stretch>
            <a:fillRect/>
          </a:stretch>
        </p:blipFill>
        <p:spPr bwMode="auto">
          <a:xfrm>
            <a:off x="1285852" y="928670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2233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252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Комплект контрольно-оценочных средств по учебной дисциплине ЕН.02 Информатика программы подготовки специалистов среднего звена по специальности СПО 15.02.08 Технология машиностроения</vt:lpstr>
      <vt:lpstr>Комплект контрольно-оценочных средств разработан на основе Федерального государственного образовательного стандарта среднего профессионального образования по специальности 15.02.08 Технология машиностроения и рабочей программы учебной дисциплины ЕН.02 Информатика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3.2 Типовые задания для текущей аттестации по  учебной дисциплине</vt:lpstr>
      <vt:lpstr>Презентация PowerPoint</vt:lpstr>
      <vt:lpstr>Презентация PowerPoint</vt:lpstr>
      <vt:lpstr>Презентация PowerPoint</vt:lpstr>
      <vt:lpstr>II КРИТЕРИИ ОЦЕНКИ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 по дисциплине ИТ для специальности 09.02.03</dc:title>
  <dc:creator>Михайлюк Н.А.</dc:creator>
  <cp:lastModifiedBy>user</cp:lastModifiedBy>
  <cp:revision>21</cp:revision>
  <dcterms:created xsi:type="dcterms:W3CDTF">2016-10-12T19:03:47Z</dcterms:created>
  <dcterms:modified xsi:type="dcterms:W3CDTF">2016-11-08T07:28:42Z</dcterms:modified>
</cp:coreProperties>
</file>