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55;&#1052;.01.&#1050;&#1054;&#1057;.doc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797152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000099"/>
                </a:solidFill>
                <a:latin typeface="Monotype Corsiva" pitchFamily="66" charset="0"/>
              </a:rPr>
              <a:t>Преподаватель </a:t>
            </a:r>
          </a:p>
          <a:p>
            <a:r>
              <a:rPr lang="ru-RU" b="1" dirty="0" err="1" smtClean="0">
                <a:solidFill>
                  <a:srgbClr val="000099"/>
                </a:solidFill>
                <a:latin typeface="Monotype Corsiva" pitchFamily="66" charset="0"/>
              </a:rPr>
              <a:t>Худышкина</a:t>
            </a: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Ирина Владимировна</a:t>
            </a:r>
            <a:endParaRPr lang="ru-RU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лого 1"/>
          <p:cNvPicPr/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5472608" cy="3456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424936" cy="482453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00FF"/>
                </a:solidFill>
                <a:hlinkClick r:id="rId3" action="ppaction://hlinkfile"/>
              </a:rPr>
              <a:t>Комплект контрольно- оценочных средств по профессиональному модулю</a:t>
            </a:r>
            <a:br>
              <a:rPr lang="ru-RU" sz="1400" dirty="0" smtClean="0">
                <a:solidFill>
                  <a:srgbClr val="0000FF"/>
                </a:solidFill>
                <a:hlinkClick r:id="rId3" action="ppaction://hlinkfile"/>
              </a:rPr>
            </a:br>
            <a:r>
              <a:rPr lang="ru-RU" sz="1400" b="1" u="sng" dirty="0">
                <a:solidFill>
                  <a:srgbClr val="0000FF"/>
                </a:solidFill>
                <a:hlinkClick r:id="rId3" action="ppaction://hlinkfile"/>
              </a:rPr>
              <a:t>ПМ 01. Технология обработки сырья и приготовление блюд из овощей и грибов</a:t>
            </a:r>
            <a:r>
              <a:rPr lang="ru-RU" sz="1400" u="sng" dirty="0">
                <a:hlinkClick r:id="rId3" action="ppaction://hlinkfile"/>
              </a:rPr>
              <a:t/>
            </a:r>
            <a:br>
              <a:rPr lang="ru-RU" sz="1400" u="sng" dirty="0">
                <a:hlinkClick r:id="rId3" action="ppaction://hlinkfile"/>
              </a:rPr>
            </a:br>
            <a:r>
              <a:rPr lang="ru-RU" sz="1400" i="1" u="sng" dirty="0">
                <a:hlinkClick r:id="rId3" action="ppaction://hlinkfile"/>
              </a:rPr>
              <a:t>        </a:t>
            </a:r>
            <a:r>
              <a:rPr lang="ru-RU" sz="1400" u="sng" dirty="0">
                <a:hlinkClick r:id="rId3" action="ppaction://hlinkfile"/>
              </a:rPr>
              <a:t>основной профессиональной образовательной программы (ОПОП) </a:t>
            </a:r>
            <a:br>
              <a:rPr lang="ru-RU" sz="1400" u="sng" dirty="0">
                <a:hlinkClick r:id="rId3" action="ppaction://hlinkfile"/>
              </a:rPr>
            </a:br>
            <a:r>
              <a:rPr lang="ru-RU" sz="1400" u="sng" dirty="0">
                <a:hlinkClick r:id="rId3" action="ppaction://hlinkfile"/>
              </a:rPr>
              <a:t> профессии НПО </a:t>
            </a:r>
            <a:r>
              <a:rPr lang="ru-RU" sz="1400" u="sng" dirty="0">
                <a:hlinkClick r:id="rId3" action="ppaction://hlinkfile"/>
              </a:rPr>
              <a:t/>
            </a:r>
            <a:br>
              <a:rPr lang="ru-RU" sz="1400" u="sng" dirty="0">
                <a:hlinkClick r:id="rId3" action="ppaction://hlinkfile"/>
              </a:rPr>
            </a:br>
            <a:r>
              <a:rPr lang="ru-RU" sz="1400" u="sng" dirty="0" smtClean="0">
                <a:hlinkClick r:id="rId3" action="ppaction://hlinkfile"/>
              </a:rPr>
              <a:t>19.01.17</a:t>
            </a:r>
            <a:r>
              <a:rPr lang="ru-RU" sz="1400" b="1" u="sng" dirty="0" smtClean="0">
                <a:hlinkClick r:id="rId3" action="ppaction://hlinkfile"/>
              </a:rPr>
              <a:t>  </a:t>
            </a:r>
            <a:r>
              <a:rPr lang="ru-RU" sz="1400" b="1" u="sng" dirty="0">
                <a:hlinkClick r:id="rId3" action="ppaction://hlinkfile"/>
              </a:rPr>
              <a:t>Повар, кондитер  </a:t>
            </a:r>
            <a:r>
              <a:rPr lang="ru-RU" sz="1400" dirty="0">
                <a:hlinkClick r:id="rId3" action="ppaction://hlinkfile"/>
              </a:rPr>
              <a:t/>
            </a:r>
            <a:br>
              <a:rPr lang="ru-RU" sz="1400" dirty="0">
                <a:hlinkClick r:id="rId3" action="ppaction://hlinkfile"/>
              </a:rPr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Monotype Corsiva</vt:lpstr>
      <vt:lpstr>Тема Office</vt:lpstr>
      <vt:lpstr>Презентация PowerPoint</vt:lpstr>
      <vt:lpstr>Комплект контрольно- оценочных средств по профессиональному модулю ПМ 01. Технология обработки сырья и приготовление блюд из овощей и грибов         основной профессиональной образовательной программы (ОПОП)   профессии НПО  19.01.17  Повар, кондитер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4</cp:revision>
  <dcterms:modified xsi:type="dcterms:W3CDTF">2016-10-12T12:29:16Z</dcterms:modified>
</cp:coreProperties>
</file>