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4" r:id="rId7"/>
  </p:sldIdLst>
  <p:sldSz cx="10680700" cy="7569200"/>
  <p:notesSz cx="10680700" cy="7569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25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5088" y="1238756"/>
            <a:ext cx="8010525" cy="2635203"/>
          </a:xfrm>
        </p:spPr>
        <p:txBody>
          <a:bodyPr anchor="b"/>
          <a:lstStyle>
            <a:lvl1pPr algn="ctr">
              <a:defRPr sz="525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5088" y="3975583"/>
            <a:ext cx="8010525" cy="1827471"/>
          </a:xfrm>
        </p:spPr>
        <p:txBody>
          <a:bodyPr/>
          <a:lstStyle>
            <a:lvl1pPr marL="0" indent="0" algn="ctr">
              <a:buNone/>
              <a:defRPr sz="2102"/>
            </a:lvl1pPr>
            <a:lvl2pPr marL="400507" indent="0" algn="ctr">
              <a:buNone/>
              <a:defRPr sz="1752"/>
            </a:lvl2pPr>
            <a:lvl3pPr marL="801014" indent="0" algn="ctr">
              <a:buNone/>
              <a:defRPr sz="1577"/>
            </a:lvl3pPr>
            <a:lvl4pPr marL="1201522" indent="0" algn="ctr">
              <a:buNone/>
              <a:defRPr sz="1402"/>
            </a:lvl4pPr>
            <a:lvl5pPr marL="1602029" indent="0" algn="ctr">
              <a:buNone/>
              <a:defRPr sz="1402"/>
            </a:lvl5pPr>
            <a:lvl6pPr marL="2002536" indent="0" algn="ctr">
              <a:buNone/>
              <a:defRPr sz="1402"/>
            </a:lvl6pPr>
            <a:lvl7pPr marL="2403043" indent="0" algn="ctr">
              <a:buNone/>
              <a:defRPr sz="1402"/>
            </a:lvl7pPr>
            <a:lvl8pPr marL="2803550" indent="0" algn="ctr">
              <a:buNone/>
              <a:defRPr sz="1402"/>
            </a:lvl8pPr>
            <a:lvl9pPr marL="3204058" indent="0" algn="ctr">
              <a:buNone/>
              <a:defRPr sz="1402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2/13/2016</a:t>
            </a:fld>
            <a:endParaRPr lang="en-US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00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2/13/2016</a:t>
            </a:fld>
            <a:endParaRPr lang="en-US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40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43376" y="402990"/>
            <a:ext cx="2303026" cy="64145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4298" y="402990"/>
            <a:ext cx="6775569" cy="64145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2/13/2016</a:t>
            </a:fld>
            <a:endParaRPr lang="en-US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345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2/13/2016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799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2/13/2016</a:t>
            </a:fld>
            <a:endParaRPr lang="en-US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18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735" y="1887045"/>
            <a:ext cx="9212104" cy="3148576"/>
          </a:xfrm>
        </p:spPr>
        <p:txBody>
          <a:bodyPr anchor="b"/>
          <a:lstStyle>
            <a:lvl1pPr>
              <a:defRPr sz="525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8735" y="5065408"/>
            <a:ext cx="9212104" cy="1655762"/>
          </a:xfrm>
        </p:spPr>
        <p:txBody>
          <a:bodyPr/>
          <a:lstStyle>
            <a:lvl1pPr marL="0" indent="0">
              <a:buNone/>
              <a:defRPr sz="2102">
                <a:solidFill>
                  <a:schemeClr val="tx1">
                    <a:tint val="75000"/>
                  </a:schemeClr>
                </a:solidFill>
              </a:defRPr>
            </a:lvl1pPr>
            <a:lvl2pPr marL="400507" indent="0">
              <a:buNone/>
              <a:defRPr sz="1752">
                <a:solidFill>
                  <a:schemeClr val="tx1">
                    <a:tint val="75000"/>
                  </a:schemeClr>
                </a:solidFill>
              </a:defRPr>
            </a:lvl2pPr>
            <a:lvl3pPr marL="801014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3pPr>
            <a:lvl4pPr marL="1201522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4pPr>
            <a:lvl5pPr marL="1602029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5pPr>
            <a:lvl6pPr marL="2002536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6pPr>
            <a:lvl7pPr marL="2403043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7pPr>
            <a:lvl8pPr marL="2803550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8pPr>
            <a:lvl9pPr marL="3204058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2/13/2016</a:t>
            </a:fld>
            <a:endParaRPr lang="en-US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36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4298" y="2014949"/>
            <a:ext cx="4539298" cy="4802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7104" y="2014949"/>
            <a:ext cx="4539298" cy="4802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2/13/2016</a:t>
            </a:fld>
            <a:endParaRPr lang="en-US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0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689" y="402990"/>
            <a:ext cx="9212104" cy="146302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690" y="1855506"/>
            <a:ext cx="4518436" cy="909355"/>
          </a:xfrm>
        </p:spPr>
        <p:txBody>
          <a:bodyPr anchor="b"/>
          <a:lstStyle>
            <a:lvl1pPr marL="0" indent="0">
              <a:buNone/>
              <a:defRPr sz="2102" b="1"/>
            </a:lvl1pPr>
            <a:lvl2pPr marL="400507" indent="0">
              <a:buNone/>
              <a:defRPr sz="1752" b="1"/>
            </a:lvl2pPr>
            <a:lvl3pPr marL="801014" indent="0">
              <a:buNone/>
              <a:defRPr sz="1577" b="1"/>
            </a:lvl3pPr>
            <a:lvl4pPr marL="1201522" indent="0">
              <a:buNone/>
              <a:defRPr sz="1402" b="1"/>
            </a:lvl4pPr>
            <a:lvl5pPr marL="1602029" indent="0">
              <a:buNone/>
              <a:defRPr sz="1402" b="1"/>
            </a:lvl5pPr>
            <a:lvl6pPr marL="2002536" indent="0">
              <a:buNone/>
              <a:defRPr sz="1402" b="1"/>
            </a:lvl6pPr>
            <a:lvl7pPr marL="2403043" indent="0">
              <a:buNone/>
              <a:defRPr sz="1402" b="1"/>
            </a:lvl7pPr>
            <a:lvl8pPr marL="2803550" indent="0">
              <a:buNone/>
              <a:defRPr sz="1402" b="1"/>
            </a:lvl8pPr>
            <a:lvl9pPr marL="3204058" indent="0">
              <a:buNone/>
              <a:defRPr sz="140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5690" y="2764861"/>
            <a:ext cx="4518436" cy="40666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07104" y="1855506"/>
            <a:ext cx="4540689" cy="909355"/>
          </a:xfrm>
        </p:spPr>
        <p:txBody>
          <a:bodyPr anchor="b"/>
          <a:lstStyle>
            <a:lvl1pPr marL="0" indent="0">
              <a:buNone/>
              <a:defRPr sz="2102" b="1"/>
            </a:lvl1pPr>
            <a:lvl2pPr marL="400507" indent="0">
              <a:buNone/>
              <a:defRPr sz="1752" b="1"/>
            </a:lvl2pPr>
            <a:lvl3pPr marL="801014" indent="0">
              <a:buNone/>
              <a:defRPr sz="1577" b="1"/>
            </a:lvl3pPr>
            <a:lvl4pPr marL="1201522" indent="0">
              <a:buNone/>
              <a:defRPr sz="1402" b="1"/>
            </a:lvl4pPr>
            <a:lvl5pPr marL="1602029" indent="0">
              <a:buNone/>
              <a:defRPr sz="1402" b="1"/>
            </a:lvl5pPr>
            <a:lvl6pPr marL="2002536" indent="0">
              <a:buNone/>
              <a:defRPr sz="1402" b="1"/>
            </a:lvl6pPr>
            <a:lvl7pPr marL="2403043" indent="0">
              <a:buNone/>
              <a:defRPr sz="1402" b="1"/>
            </a:lvl7pPr>
            <a:lvl8pPr marL="2803550" indent="0">
              <a:buNone/>
              <a:defRPr sz="1402" b="1"/>
            </a:lvl8pPr>
            <a:lvl9pPr marL="3204058" indent="0">
              <a:buNone/>
              <a:defRPr sz="140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07104" y="2764861"/>
            <a:ext cx="4540689" cy="40666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2/13/2016</a:t>
            </a:fld>
            <a:endParaRPr lang="en-US" smtClean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2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2/13/2016</a:t>
            </a:fld>
            <a:endParaRPr lang="en-US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04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2/13/2016</a:t>
            </a:fld>
            <a:endParaRPr lang="en-US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8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690" y="504613"/>
            <a:ext cx="3444803" cy="1766147"/>
          </a:xfrm>
        </p:spPr>
        <p:txBody>
          <a:bodyPr anchor="b"/>
          <a:lstStyle>
            <a:lvl1pPr>
              <a:defRPr sz="280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0689" y="1089825"/>
            <a:ext cx="5407104" cy="5379038"/>
          </a:xfrm>
        </p:spPr>
        <p:txBody>
          <a:bodyPr/>
          <a:lstStyle>
            <a:lvl1pPr>
              <a:defRPr sz="2803"/>
            </a:lvl1pPr>
            <a:lvl2pPr>
              <a:defRPr sz="2453"/>
            </a:lvl2pPr>
            <a:lvl3pPr>
              <a:defRPr sz="2102"/>
            </a:lvl3pPr>
            <a:lvl4pPr>
              <a:defRPr sz="1752"/>
            </a:lvl4pPr>
            <a:lvl5pPr>
              <a:defRPr sz="1752"/>
            </a:lvl5pPr>
            <a:lvl6pPr>
              <a:defRPr sz="1752"/>
            </a:lvl6pPr>
            <a:lvl7pPr>
              <a:defRPr sz="1752"/>
            </a:lvl7pPr>
            <a:lvl8pPr>
              <a:defRPr sz="1752"/>
            </a:lvl8pPr>
            <a:lvl9pPr>
              <a:defRPr sz="175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5690" y="2270760"/>
            <a:ext cx="3444803" cy="4206864"/>
          </a:xfrm>
        </p:spPr>
        <p:txBody>
          <a:bodyPr/>
          <a:lstStyle>
            <a:lvl1pPr marL="0" indent="0">
              <a:buNone/>
              <a:defRPr sz="1402"/>
            </a:lvl1pPr>
            <a:lvl2pPr marL="400507" indent="0">
              <a:buNone/>
              <a:defRPr sz="1226"/>
            </a:lvl2pPr>
            <a:lvl3pPr marL="801014" indent="0">
              <a:buNone/>
              <a:defRPr sz="1051"/>
            </a:lvl3pPr>
            <a:lvl4pPr marL="1201522" indent="0">
              <a:buNone/>
              <a:defRPr sz="876"/>
            </a:lvl4pPr>
            <a:lvl5pPr marL="1602029" indent="0">
              <a:buNone/>
              <a:defRPr sz="876"/>
            </a:lvl5pPr>
            <a:lvl6pPr marL="2002536" indent="0">
              <a:buNone/>
              <a:defRPr sz="876"/>
            </a:lvl6pPr>
            <a:lvl7pPr marL="2403043" indent="0">
              <a:buNone/>
              <a:defRPr sz="876"/>
            </a:lvl7pPr>
            <a:lvl8pPr marL="2803550" indent="0">
              <a:buNone/>
              <a:defRPr sz="876"/>
            </a:lvl8pPr>
            <a:lvl9pPr marL="3204058" indent="0">
              <a:buNone/>
              <a:defRPr sz="87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2/13/2016</a:t>
            </a:fld>
            <a:endParaRPr lang="en-US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0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690" y="504613"/>
            <a:ext cx="3444803" cy="1766147"/>
          </a:xfrm>
        </p:spPr>
        <p:txBody>
          <a:bodyPr anchor="b"/>
          <a:lstStyle>
            <a:lvl1pPr>
              <a:defRPr sz="280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0689" y="1089825"/>
            <a:ext cx="5407104" cy="5379038"/>
          </a:xfrm>
        </p:spPr>
        <p:txBody>
          <a:bodyPr/>
          <a:lstStyle>
            <a:lvl1pPr marL="0" indent="0">
              <a:buNone/>
              <a:defRPr sz="2803"/>
            </a:lvl1pPr>
            <a:lvl2pPr marL="400507" indent="0">
              <a:buNone/>
              <a:defRPr sz="2453"/>
            </a:lvl2pPr>
            <a:lvl3pPr marL="801014" indent="0">
              <a:buNone/>
              <a:defRPr sz="2102"/>
            </a:lvl3pPr>
            <a:lvl4pPr marL="1201522" indent="0">
              <a:buNone/>
              <a:defRPr sz="1752"/>
            </a:lvl4pPr>
            <a:lvl5pPr marL="1602029" indent="0">
              <a:buNone/>
              <a:defRPr sz="1752"/>
            </a:lvl5pPr>
            <a:lvl6pPr marL="2002536" indent="0">
              <a:buNone/>
              <a:defRPr sz="1752"/>
            </a:lvl6pPr>
            <a:lvl7pPr marL="2403043" indent="0">
              <a:buNone/>
              <a:defRPr sz="1752"/>
            </a:lvl7pPr>
            <a:lvl8pPr marL="2803550" indent="0">
              <a:buNone/>
              <a:defRPr sz="1752"/>
            </a:lvl8pPr>
            <a:lvl9pPr marL="3204058" indent="0">
              <a:buNone/>
              <a:defRPr sz="175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5690" y="2270760"/>
            <a:ext cx="3444803" cy="4206864"/>
          </a:xfrm>
        </p:spPr>
        <p:txBody>
          <a:bodyPr/>
          <a:lstStyle>
            <a:lvl1pPr marL="0" indent="0">
              <a:buNone/>
              <a:defRPr sz="1402"/>
            </a:lvl1pPr>
            <a:lvl2pPr marL="400507" indent="0">
              <a:buNone/>
              <a:defRPr sz="1226"/>
            </a:lvl2pPr>
            <a:lvl3pPr marL="801014" indent="0">
              <a:buNone/>
              <a:defRPr sz="1051"/>
            </a:lvl3pPr>
            <a:lvl4pPr marL="1201522" indent="0">
              <a:buNone/>
              <a:defRPr sz="876"/>
            </a:lvl4pPr>
            <a:lvl5pPr marL="1602029" indent="0">
              <a:buNone/>
              <a:defRPr sz="876"/>
            </a:lvl5pPr>
            <a:lvl6pPr marL="2002536" indent="0">
              <a:buNone/>
              <a:defRPr sz="876"/>
            </a:lvl6pPr>
            <a:lvl7pPr marL="2403043" indent="0">
              <a:buNone/>
              <a:defRPr sz="876"/>
            </a:lvl7pPr>
            <a:lvl8pPr marL="2803550" indent="0">
              <a:buNone/>
              <a:defRPr sz="876"/>
            </a:lvl8pPr>
            <a:lvl9pPr marL="3204058" indent="0">
              <a:buNone/>
              <a:defRPr sz="87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2/13/2016</a:t>
            </a:fld>
            <a:endParaRPr lang="en-US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4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298" y="402990"/>
            <a:ext cx="9212104" cy="14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4298" y="2014949"/>
            <a:ext cx="9212104" cy="4802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4298" y="7015527"/>
            <a:ext cx="2403158" cy="402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2/13/2016</a:t>
            </a:fld>
            <a:endParaRPr lang="en-US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37982" y="7015527"/>
            <a:ext cx="3604736" cy="402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43244" y="7015527"/>
            <a:ext cx="2403158" cy="402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34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801014" rtl="0" eaLnBrk="1" latinLnBrk="0" hangingPunct="1">
        <a:lnSpc>
          <a:spcPct val="90000"/>
        </a:lnSpc>
        <a:spcBef>
          <a:spcPct val="0"/>
        </a:spcBef>
        <a:buNone/>
        <a:defRPr sz="38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254" indent="-200254" algn="l" defTabSz="801014" rtl="0" eaLnBrk="1" latinLnBrk="0" hangingPunct="1">
        <a:lnSpc>
          <a:spcPct val="90000"/>
        </a:lnSpc>
        <a:spcBef>
          <a:spcPts val="876"/>
        </a:spcBef>
        <a:buFont typeface="Arial" panose="020B0604020202020204" pitchFamily="34" charset="0"/>
        <a:buChar char="•"/>
        <a:defRPr sz="2453" kern="1200">
          <a:solidFill>
            <a:schemeClr val="tx1"/>
          </a:solidFill>
          <a:latin typeface="+mn-lt"/>
          <a:ea typeface="+mn-ea"/>
          <a:cs typeface="+mn-cs"/>
        </a:defRPr>
      </a:lvl1pPr>
      <a:lvl2pPr marL="600761" indent="-200254" algn="l" defTabSz="80101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2" kern="1200">
          <a:solidFill>
            <a:schemeClr val="tx1"/>
          </a:solidFill>
          <a:latin typeface="+mn-lt"/>
          <a:ea typeface="+mn-ea"/>
          <a:cs typeface="+mn-cs"/>
        </a:defRPr>
      </a:lvl2pPr>
      <a:lvl3pPr marL="1001268" indent="-200254" algn="l" defTabSz="80101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2" kern="1200">
          <a:solidFill>
            <a:schemeClr val="tx1"/>
          </a:solidFill>
          <a:latin typeface="+mn-lt"/>
          <a:ea typeface="+mn-ea"/>
          <a:cs typeface="+mn-cs"/>
        </a:defRPr>
      </a:lvl3pPr>
      <a:lvl4pPr marL="1401775" indent="-200254" algn="l" defTabSz="80101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4pPr>
      <a:lvl5pPr marL="1802282" indent="-200254" algn="l" defTabSz="80101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5pPr>
      <a:lvl6pPr marL="2202790" indent="-200254" algn="l" defTabSz="80101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6pPr>
      <a:lvl7pPr marL="2603297" indent="-200254" algn="l" defTabSz="80101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7pPr>
      <a:lvl8pPr marL="3003804" indent="-200254" algn="l" defTabSz="80101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8pPr>
      <a:lvl9pPr marL="3404311" indent="-200254" algn="l" defTabSz="80101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1pPr>
      <a:lvl2pPr marL="400507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2pPr>
      <a:lvl3pPr marL="801014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3pPr>
      <a:lvl4pPr marL="1201522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4pPr>
      <a:lvl5pPr marL="1602029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5pPr>
      <a:lvl6pPr marL="2002536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6pPr>
      <a:lvl7pPr marL="2403043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7pPr>
      <a:lvl8pPr marL="2803550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8pPr>
      <a:lvl9pPr marL="3204058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ation.pravo.gov.ru/SignatoryAuthority/foiv08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5306567" y="4180332"/>
            <a:ext cx="4483608" cy="2069591"/>
          </a:xfrm>
          <a:custGeom>
            <a:avLst/>
            <a:gdLst/>
            <a:ahLst/>
            <a:cxnLst/>
            <a:rect l="l" t="t" r="r" b="b"/>
            <a:pathLst>
              <a:path w="4483608" h="2069591">
                <a:moveTo>
                  <a:pt x="0" y="2069591"/>
                </a:moveTo>
                <a:lnTo>
                  <a:pt x="4483608" y="2069591"/>
                </a:lnTo>
                <a:lnTo>
                  <a:pt x="4483608" y="0"/>
                </a:lnTo>
                <a:lnTo>
                  <a:pt x="0" y="0"/>
                </a:lnTo>
                <a:lnTo>
                  <a:pt x="0" y="20695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30750" y="3103372"/>
            <a:ext cx="4551045" cy="1076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sz="2100" b="1" dirty="0" smtClean="0">
                <a:solidFill>
                  <a:srgbClr val="1D573A"/>
                </a:solidFill>
                <a:latin typeface="Arial"/>
                <a:cs typeface="Arial"/>
              </a:rPr>
              <a:t>Об и</a:t>
            </a:r>
            <a:r>
              <a:rPr sz="2100" b="1" spc="-45" dirty="0" smtClean="0">
                <a:solidFill>
                  <a:srgbClr val="1D573A"/>
                </a:solidFill>
                <a:latin typeface="Arial"/>
                <a:cs typeface="Arial"/>
              </a:rPr>
              <a:t>з</a:t>
            </a:r>
            <a:r>
              <a:rPr sz="2100" b="1" spc="0" dirty="0" smtClean="0">
                <a:solidFill>
                  <a:srgbClr val="1D573A"/>
                </a:solidFill>
                <a:latin typeface="Arial"/>
                <a:cs typeface="Arial"/>
              </a:rPr>
              <a:t>м</a:t>
            </a:r>
            <a:r>
              <a:rPr sz="2100" b="1" spc="-10" dirty="0" smtClean="0">
                <a:solidFill>
                  <a:srgbClr val="1D573A"/>
                </a:solidFill>
                <a:latin typeface="Arial"/>
                <a:cs typeface="Arial"/>
              </a:rPr>
              <a:t>е</a:t>
            </a:r>
            <a:r>
              <a:rPr sz="2100" b="1" spc="0" dirty="0" smtClean="0">
                <a:solidFill>
                  <a:srgbClr val="1D573A"/>
                </a:solidFill>
                <a:latin typeface="Arial"/>
                <a:cs typeface="Arial"/>
              </a:rPr>
              <a:t>нен</a:t>
            </a:r>
            <a:r>
              <a:rPr sz="2100" b="1" spc="5" dirty="0" smtClean="0">
                <a:solidFill>
                  <a:srgbClr val="1D573A"/>
                </a:solidFill>
                <a:latin typeface="Arial"/>
                <a:cs typeface="Arial"/>
              </a:rPr>
              <a:t>и</a:t>
            </a:r>
            <a:r>
              <a:rPr sz="2100" b="1" spc="0" dirty="0" smtClean="0">
                <a:solidFill>
                  <a:srgbClr val="1D573A"/>
                </a:solidFill>
                <a:latin typeface="Arial"/>
                <a:cs typeface="Arial"/>
              </a:rPr>
              <a:t>и</a:t>
            </a:r>
            <a:r>
              <a:rPr sz="2100" b="1" spc="5" dirty="0" smtClean="0">
                <a:solidFill>
                  <a:srgbClr val="1D573A"/>
                </a:solidFill>
                <a:latin typeface="Arial"/>
                <a:cs typeface="Arial"/>
              </a:rPr>
              <a:t> </a:t>
            </a:r>
            <a:r>
              <a:rPr sz="2100" b="1" spc="0" dirty="0" smtClean="0">
                <a:solidFill>
                  <a:srgbClr val="1D573A"/>
                </a:solidFill>
                <a:latin typeface="Arial"/>
                <a:cs typeface="Arial"/>
              </a:rPr>
              <a:t>сро</a:t>
            </a:r>
            <a:r>
              <a:rPr sz="2100" b="1" spc="-20" dirty="0" smtClean="0">
                <a:solidFill>
                  <a:srgbClr val="1D573A"/>
                </a:solidFill>
                <a:latin typeface="Arial"/>
                <a:cs typeface="Arial"/>
              </a:rPr>
              <a:t>к</a:t>
            </a:r>
            <a:r>
              <a:rPr sz="2100" b="1" spc="0" dirty="0" smtClean="0">
                <a:solidFill>
                  <a:srgbClr val="1D573A"/>
                </a:solidFill>
                <a:latin typeface="Arial"/>
                <a:cs typeface="Arial"/>
              </a:rPr>
              <a:t>ов ре</a:t>
            </a:r>
            <a:r>
              <a:rPr sz="2100" b="1" spc="-10" dirty="0" smtClean="0">
                <a:solidFill>
                  <a:srgbClr val="1D573A"/>
                </a:solidFill>
                <a:latin typeface="Arial"/>
                <a:cs typeface="Arial"/>
              </a:rPr>
              <a:t>а</a:t>
            </a:r>
            <a:r>
              <a:rPr sz="2100" b="1" spc="0" dirty="0" smtClean="0">
                <a:solidFill>
                  <a:srgbClr val="1D573A"/>
                </a:solidFill>
                <a:latin typeface="Arial"/>
                <a:cs typeface="Arial"/>
              </a:rPr>
              <a:t>ли</a:t>
            </a:r>
            <a:r>
              <a:rPr sz="2100" b="1" spc="-25" dirty="0" smtClean="0">
                <a:solidFill>
                  <a:srgbClr val="1D573A"/>
                </a:solidFill>
                <a:latin typeface="Arial"/>
                <a:cs typeface="Arial"/>
              </a:rPr>
              <a:t>з</a:t>
            </a:r>
            <a:r>
              <a:rPr sz="2100" b="1" spc="0" dirty="0" smtClean="0">
                <a:solidFill>
                  <a:srgbClr val="1D573A"/>
                </a:solidFill>
                <a:latin typeface="Arial"/>
                <a:cs typeface="Arial"/>
              </a:rPr>
              <a:t>ации обр</a:t>
            </a:r>
            <a:r>
              <a:rPr sz="2100" b="1" spc="20" dirty="0" smtClean="0">
                <a:solidFill>
                  <a:srgbClr val="1D573A"/>
                </a:solidFill>
                <a:latin typeface="Arial"/>
                <a:cs typeface="Arial"/>
              </a:rPr>
              <a:t>а</a:t>
            </a:r>
            <a:r>
              <a:rPr sz="2100" b="1" spc="-50" dirty="0" smtClean="0">
                <a:solidFill>
                  <a:srgbClr val="1D573A"/>
                </a:solidFill>
                <a:latin typeface="Arial"/>
                <a:cs typeface="Arial"/>
              </a:rPr>
              <a:t>з</a:t>
            </a:r>
            <a:r>
              <a:rPr sz="2100" b="1" spc="0" dirty="0" smtClean="0">
                <a:solidFill>
                  <a:srgbClr val="1D573A"/>
                </a:solidFill>
                <a:latin typeface="Arial"/>
                <a:cs typeface="Arial"/>
              </a:rPr>
              <a:t>о</a:t>
            </a:r>
            <a:r>
              <a:rPr sz="2100" b="1" spc="-20" dirty="0" smtClean="0">
                <a:solidFill>
                  <a:srgbClr val="1D573A"/>
                </a:solidFill>
                <a:latin typeface="Arial"/>
                <a:cs typeface="Arial"/>
              </a:rPr>
              <a:t>в</a:t>
            </a:r>
            <a:r>
              <a:rPr sz="2100" b="1" spc="0" dirty="0" smtClean="0">
                <a:solidFill>
                  <a:srgbClr val="1D573A"/>
                </a:solidFill>
                <a:latin typeface="Arial"/>
                <a:cs typeface="Arial"/>
              </a:rPr>
              <a:t>а</a:t>
            </a:r>
            <a:r>
              <a:rPr sz="2100" b="1" spc="-50" dirty="0" smtClean="0">
                <a:solidFill>
                  <a:srgbClr val="1D573A"/>
                </a:solidFill>
                <a:latin typeface="Arial"/>
                <a:cs typeface="Arial"/>
              </a:rPr>
              <a:t>т</a:t>
            </a:r>
            <a:r>
              <a:rPr sz="2100" b="1" spc="5" dirty="0" smtClean="0">
                <a:solidFill>
                  <a:srgbClr val="1D573A"/>
                </a:solidFill>
                <a:latin typeface="Arial"/>
                <a:cs typeface="Arial"/>
              </a:rPr>
              <a:t>е</a:t>
            </a:r>
            <a:r>
              <a:rPr sz="2100" b="1" spc="0" dirty="0" smtClean="0">
                <a:solidFill>
                  <a:srgbClr val="1D573A"/>
                </a:solidFill>
                <a:latin typeface="Arial"/>
                <a:cs typeface="Arial"/>
              </a:rPr>
              <a:t>ль</a:t>
            </a:r>
            <a:r>
              <a:rPr sz="2100" b="1" spc="5" dirty="0" smtClean="0">
                <a:solidFill>
                  <a:srgbClr val="1D573A"/>
                </a:solidFill>
                <a:latin typeface="Arial"/>
                <a:cs typeface="Arial"/>
              </a:rPr>
              <a:t>ны</a:t>
            </a:r>
            <a:r>
              <a:rPr sz="2100" b="1" spc="0" dirty="0" smtClean="0">
                <a:solidFill>
                  <a:srgbClr val="1D573A"/>
                </a:solidFill>
                <a:latin typeface="Arial"/>
                <a:cs typeface="Arial"/>
              </a:rPr>
              <a:t>х</a:t>
            </a:r>
            <a:r>
              <a:rPr sz="2100" b="1" spc="45" dirty="0" smtClean="0">
                <a:solidFill>
                  <a:srgbClr val="1D573A"/>
                </a:solidFill>
                <a:latin typeface="Arial"/>
                <a:cs typeface="Arial"/>
              </a:rPr>
              <a:t> </a:t>
            </a:r>
            <a:r>
              <a:rPr sz="2100" b="1" spc="0" dirty="0" smtClean="0">
                <a:solidFill>
                  <a:srgbClr val="1D573A"/>
                </a:solidFill>
                <a:latin typeface="Arial"/>
                <a:cs typeface="Arial"/>
              </a:rPr>
              <a:t>прог</a:t>
            </a:r>
            <a:r>
              <a:rPr sz="2100" b="1" spc="5" dirty="0" smtClean="0">
                <a:solidFill>
                  <a:srgbClr val="1D573A"/>
                </a:solidFill>
                <a:latin typeface="Arial"/>
                <a:cs typeface="Arial"/>
              </a:rPr>
              <a:t>р</a:t>
            </a:r>
            <a:r>
              <a:rPr sz="2100" b="1" spc="0" dirty="0" smtClean="0">
                <a:solidFill>
                  <a:srgbClr val="1D573A"/>
                </a:solidFill>
                <a:latin typeface="Arial"/>
                <a:cs typeface="Arial"/>
              </a:rPr>
              <a:t>а</a:t>
            </a:r>
            <a:r>
              <a:rPr sz="2100" b="1" spc="-10" dirty="0" smtClean="0">
                <a:solidFill>
                  <a:srgbClr val="1D573A"/>
                </a:solidFill>
                <a:latin typeface="Arial"/>
                <a:cs typeface="Arial"/>
              </a:rPr>
              <a:t>м</a:t>
            </a:r>
            <a:r>
              <a:rPr sz="2100" b="1" spc="0" dirty="0" smtClean="0">
                <a:solidFill>
                  <a:srgbClr val="1D573A"/>
                </a:solidFill>
                <a:latin typeface="Arial"/>
                <a:cs typeface="Arial"/>
              </a:rPr>
              <a:t>м</a:t>
            </a:r>
            <a:r>
              <a:rPr sz="2100" b="1" spc="10" dirty="0" smtClean="0">
                <a:solidFill>
                  <a:srgbClr val="1D573A"/>
                </a:solidFill>
                <a:latin typeface="Arial"/>
                <a:cs typeface="Arial"/>
              </a:rPr>
              <a:t> </a:t>
            </a:r>
            <a:r>
              <a:rPr sz="2100" b="1" spc="0" dirty="0" smtClean="0">
                <a:solidFill>
                  <a:srgbClr val="1D573A"/>
                </a:solidFill>
                <a:latin typeface="Arial"/>
                <a:cs typeface="Arial"/>
              </a:rPr>
              <a:t>СПО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40"/>
              </a:spcBef>
            </a:pPr>
            <a:endParaRPr sz="800" dirty="0"/>
          </a:p>
          <a:p>
            <a:pPr marL="74930" algn="ctr">
              <a:lnSpc>
                <a:spcPct val="100000"/>
              </a:lnSpc>
            </a:pPr>
            <a:r>
              <a:rPr lang="ru-RU" sz="2100" i="1" spc="0" dirty="0" smtClean="0">
                <a:latin typeface="Arial"/>
                <a:cs typeface="Arial"/>
              </a:rPr>
              <a:t> </a:t>
            </a:r>
            <a:r>
              <a:rPr sz="2100" i="1" spc="0" dirty="0" smtClean="0">
                <a:latin typeface="Arial"/>
                <a:cs typeface="Arial"/>
              </a:rPr>
              <a:t>2</a:t>
            </a:r>
            <a:r>
              <a:rPr sz="2100" i="1" spc="-10" dirty="0" smtClean="0">
                <a:latin typeface="Arial"/>
                <a:cs typeface="Arial"/>
              </a:rPr>
              <a:t>0</a:t>
            </a:r>
            <a:r>
              <a:rPr sz="2100" i="1" spc="0" dirty="0" smtClean="0">
                <a:latin typeface="Arial"/>
                <a:cs typeface="Arial"/>
              </a:rPr>
              <a:t>15</a:t>
            </a:r>
            <a:endParaRPr sz="2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859" y="979932"/>
            <a:ext cx="1455420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207" y="909827"/>
            <a:ext cx="10209276" cy="5313173"/>
          </a:xfrm>
          <a:prstGeom prst="rect">
            <a:avLst/>
          </a:prstGeom>
          <a:blipFill>
            <a:blip r:embed="rId3" cstate="print"/>
            <a:srcRect/>
            <a:stretch>
              <a:fillRect b="-7850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1779" y="2061972"/>
            <a:ext cx="7559040" cy="3220212"/>
          </a:xfrm>
          <a:custGeom>
            <a:avLst/>
            <a:gdLst/>
            <a:ahLst/>
            <a:cxnLst/>
            <a:rect l="l" t="t" r="r" b="b"/>
            <a:pathLst>
              <a:path w="7559040" h="3220212">
                <a:moveTo>
                  <a:pt x="7559040" y="0"/>
                </a:moveTo>
                <a:lnTo>
                  <a:pt x="0" y="0"/>
                </a:lnTo>
                <a:lnTo>
                  <a:pt x="0" y="3220212"/>
                </a:lnTo>
                <a:lnTo>
                  <a:pt x="7559040" y="3220212"/>
                </a:lnTo>
                <a:lnTo>
                  <a:pt x="7559040" y="3208019"/>
                </a:lnTo>
                <a:lnTo>
                  <a:pt x="25907" y="3208020"/>
                </a:lnTo>
                <a:lnTo>
                  <a:pt x="13715" y="3194304"/>
                </a:lnTo>
                <a:lnTo>
                  <a:pt x="25907" y="3194304"/>
                </a:lnTo>
                <a:lnTo>
                  <a:pt x="25907" y="25908"/>
                </a:lnTo>
                <a:lnTo>
                  <a:pt x="13715" y="25908"/>
                </a:lnTo>
                <a:lnTo>
                  <a:pt x="25907" y="12191"/>
                </a:lnTo>
                <a:lnTo>
                  <a:pt x="7559040" y="12191"/>
                </a:lnTo>
                <a:lnTo>
                  <a:pt x="7559040" y="0"/>
                </a:lnTo>
                <a:close/>
              </a:path>
              <a:path w="7559040" h="3220212">
                <a:moveTo>
                  <a:pt x="25907" y="3194304"/>
                </a:moveTo>
                <a:lnTo>
                  <a:pt x="13715" y="3194304"/>
                </a:lnTo>
                <a:lnTo>
                  <a:pt x="25907" y="3208020"/>
                </a:lnTo>
                <a:lnTo>
                  <a:pt x="25907" y="3194304"/>
                </a:lnTo>
                <a:close/>
              </a:path>
              <a:path w="7559040" h="3220212">
                <a:moveTo>
                  <a:pt x="7534656" y="3194304"/>
                </a:moveTo>
                <a:lnTo>
                  <a:pt x="25907" y="3194304"/>
                </a:lnTo>
                <a:lnTo>
                  <a:pt x="25907" y="3208020"/>
                </a:lnTo>
                <a:lnTo>
                  <a:pt x="7534656" y="3208020"/>
                </a:lnTo>
                <a:lnTo>
                  <a:pt x="7534656" y="3194304"/>
                </a:lnTo>
                <a:close/>
              </a:path>
              <a:path w="7559040" h="3220212">
                <a:moveTo>
                  <a:pt x="7534656" y="12191"/>
                </a:moveTo>
                <a:lnTo>
                  <a:pt x="7534656" y="3208020"/>
                </a:lnTo>
                <a:lnTo>
                  <a:pt x="7546848" y="3194304"/>
                </a:lnTo>
                <a:lnTo>
                  <a:pt x="7559040" y="3194304"/>
                </a:lnTo>
                <a:lnTo>
                  <a:pt x="7559040" y="25908"/>
                </a:lnTo>
                <a:lnTo>
                  <a:pt x="7546848" y="25908"/>
                </a:lnTo>
                <a:lnTo>
                  <a:pt x="7534656" y="12191"/>
                </a:lnTo>
                <a:close/>
              </a:path>
              <a:path w="7559040" h="3220212">
                <a:moveTo>
                  <a:pt x="7559040" y="3194304"/>
                </a:moveTo>
                <a:lnTo>
                  <a:pt x="7546848" y="3194304"/>
                </a:lnTo>
                <a:lnTo>
                  <a:pt x="7534656" y="3208020"/>
                </a:lnTo>
                <a:lnTo>
                  <a:pt x="7559040" y="3208019"/>
                </a:lnTo>
                <a:lnTo>
                  <a:pt x="7559040" y="3194304"/>
                </a:lnTo>
                <a:close/>
              </a:path>
              <a:path w="7559040" h="3220212">
                <a:moveTo>
                  <a:pt x="25907" y="12191"/>
                </a:moveTo>
                <a:lnTo>
                  <a:pt x="13715" y="25908"/>
                </a:lnTo>
                <a:lnTo>
                  <a:pt x="25907" y="25908"/>
                </a:lnTo>
                <a:lnTo>
                  <a:pt x="25907" y="12191"/>
                </a:lnTo>
                <a:close/>
              </a:path>
              <a:path w="7559040" h="3220212">
                <a:moveTo>
                  <a:pt x="7534656" y="12191"/>
                </a:moveTo>
                <a:lnTo>
                  <a:pt x="25907" y="12191"/>
                </a:lnTo>
                <a:lnTo>
                  <a:pt x="25907" y="25908"/>
                </a:lnTo>
                <a:lnTo>
                  <a:pt x="7534656" y="25908"/>
                </a:lnTo>
                <a:lnTo>
                  <a:pt x="7534656" y="12191"/>
                </a:lnTo>
                <a:close/>
              </a:path>
              <a:path w="7559040" h="3220212">
                <a:moveTo>
                  <a:pt x="7559040" y="12191"/>
                </a:moveTo>
                <a:lnTo>
                  <a:pt x="7534656" y="12191"/>
                </a:lnTo>
                <a:lnTo>
                  <a:pt x="7546848" y="25908"/>
                </a:lnTo>
                <a:lnTo>
                  <a:pt x="7559040" y="25908"/>
                </a:lnTo>
                <a:lnTo>
                  <a:pt x="7559040" y="12191"/>
                </a:lnTo>
                <a:close/>
              </a:path>
            </a:pathLst>
          </a:custGeom>
          <a:solidFill>
            <a:srgbClr val="D5E1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33244" y="3189732"/>
            <a:ext cx="454151" cy="409955"/>
          </a:xfrm>
          <a:custGeom>
            <a:avLst/>
            <a:gdLst/>
            <a:ahLst/>
            <a:cxnLst/>
            <a:rect l="l" t="t" r="r" b="b"/>
            <a:pathLst>
              <a:path w="454151" h="409955">
                <a:moveTo>
                  <a:pt x="318516" y="0"/>
                </a:moveTo>
                <a:lnTo>
                  <a:pt x="318516" y="54863"/>
                </a:lnTo>
                <a:lnTo>
                  <a:pt x="262128" y="54863"/>
                </a:lnTo>
                <a:lnTo>
                  <a:pt x="240627" y="55450"/>
                </a:lnTo>
                <a:lnTo>
                  <a:pt x="199132" y="60007"/>
                </a:lnTo>
                <a:lnTo>
                  <a:pt x="160091" y="68770"/>
                </a:lnTo>
                <a:lnTo>
                  <a:pt x="124045" y="81373"/>
                </a:lnTo>
                <a:lnTo>
                  <a:pt x="76771" y="106679"/>
                </a:lnTo>
                <a:lnTo>
                  <a:pt x="39270" y="138569"/>
                </a:lnTo>
                <a:lnTo>
                  <a:pt x="13362" y="175808"/>
                </a:lnTo>
                <a:lnTo>
                  <a:pt x="868" y="217162"/>
                </a:lnTo>
                <a:lnTo>
                  <a:pt x="0" y="231648"/>
                </a:lnTo>
                <a:lnTo>
                  <a:pt x="0" y="409955"/>
                </a:lnTo>
                <a:lnTo>
                  <a:pt x="135636" y="409955"/>
                </a:lnTo>
                <a:lnTo>
                  <a:pt x="135636" y="231648"/>
                </a:lnTo>
                <a:lnTo>
                  <a:pt x="137025" y="223394"/>
                </a:lnTo>
                <a:lnTo>
                  <a:pt x="167086" y="194661"/>
                </a:lnTo>
                <a:lnTo>
                  <a:pt x="209831" y="180371"/>
                </a:lnTo>
                <a:lnTo>
                  <a:pt x="384549" y="175260"/>
                </a:lnTo>
                <a:lnTo>
                  <a:pt x="454151" y="115824"/>
                </a:lnTo>
                <a:lnTo>
                  <a:pt x="318516" y="0"/>
                </a:lnTo>
                <a:close/>
              </a:path>
              <a:path w="454151" h="409955">
                <a:moveTo>
                  <a:pt x="384549" y="175260"/>
                </a:moveTo>
                <a:lnTo>
                  <a:pt x="318516" y="175260"/>
                </a:lnTo>
                <a:lnTo>
                  <a:pt x="318516" y="231648"/>
                </a:lnTo>
                <a:lnTo>
                  <a:pt x="384549" y="175260"/>
                </a:lnTo>
                <a:close/>
              </a:path>
            </a:pathLst>
          </a:custGeom>
          <a:solidFill>
            <a:srgbClr val="FF74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30195" y="3180588"/>
            <a:ext cx="463296" cy="423672"/>
          </a:xfrm>
          <a:custGeom>
            <a:avLst/>
            <a:gdLst/>
            <a:ahLst/>
            <a:cxnLst/>
            <a:rect l="l" t="t" r="r" b="b"/>
            <a:pathLst>
              <a:path w="463296" h="423672">
                <a:moveTo>
                  <a:pt x="316992" y="60960"/>
                </a:moveTo>
                <a:lnTo>
                  <a:pt x="237744" y="60960"/>
                </a:lnTo>
                <a:lnTo>
                  <a:pt x="211836" y="64008"/>
                </a:lnTo>
                <a:lnTo>
                  <a:pt x="161544" y="74675"/>
                </a:lnTo>
                <a:lnTo>
                  <a:pt x="96012" y="100584"/>
                </a:lnTo>
                <a:lnTo>
                  <a:pt x="60960" y="124968"/>
                </a:lnTo>
                <a:lnTo>
                  <a:pt x="32004" y="153924"/>
                </a:lnTo>
                <a:lnTo>
                  <a:pt x="15240" y="178308"/>
                </a:lnTo>
                <a:lnTo>
                  <a:pt x="10668" y="185927"/>
                </a:lnTo>
                <a:lnTo>
                  <a:pt x="4572" y="204216"/>
                </a:lnTo>
                <a:lnTo>
                  <a:pt x="3048" y="213360"/>
                </a:lnTo>
                <a:lnTo>
                  <a:pt x="0" y="222504"/>
                </a:lnTo>
                <a:lnTo>
                  <a:pt x="0" y="423672"/>
                </a:lnTo>
                <a:lnTo>
                  <a:pt x="143256" y="423672"/>
                </a:lnTo>
                <a:lnTo>
                  <a:pt x="143256" y="420624"/>
                </a:lnTo>
                <a:lnTo>
                  <a:pt x="7620" y="420624"/>
                </a:lnTo>
                <a:lnTo>
                  <a:pt x="3048" y="416051"/>
                </a:lnTo>
                <a:lnTo>
                  <a:pt x="7620" y="416051"/>
                </a:lnTo>
                <a:lnTo>
                  <a:pt x="7688" y="231237"/>
                </a:lnTo>
                <a:lnTo>
                  <a:pt x="9143" y="222504"/>
                </a:lnTo>
                <a:lnTo>
                  <a:pt x="10668" y="214884"/>
                </a:lnTo>
                <a:lnTo>
                  <a:pt x="12192" y="205739"/>
                </a:lnTo>
                <a:lnTo>
                  <a:pt x="15240" y="198120"/>
                </a:lnTo>
                <a:lnTo>
                  <a:pt x="18287" y="188975"/>
                </a:lnTo>
                <a:lnTo>
                  <a:pt x="19050" y="188975"/>
                </a:lnTo>
                <a:lnTo>
                  <a:pt x="22860" y="181356"/>
                </a:lnTo>
                <a:lnTo>
                  <a:pt x="23622" y="181356"/>
                </a:lnTo>
                <a:lnTo>
                  <a:pt x="27431" y="173736"/>
                </a:lnTo>
                <a:lnTo>
                  <a:pt x="38100" y="158496"/>
                </a:lnTo>
                <a:lnTo>
                  <a:pt x="39471" y="158496"/>
                </a:lnTo>
                <a:lnTo>
                  <a:pt x="51816" y="144780"/>
                </a:lnTo>
                <a:lnTo>
                  <a:pt x="50292" y="144780"/>
                </a:lnTo>
                <a:lnTo>
                  <a:pt x="65531" y="131063"/>
                </a:lnTo>
                <a:lnTo>
                  <a:pt x="67394" y="131063"/>
                </a:lnTo>
                <a:lnTo>
                  <a:pt x="82296" y="118872"/>
                </a:lnTo>
                <a:lnTo>
                  <a:pt x="84582" y="118872"/>
                </a:lnTo>
                <a:lnTo>
                  <a:pt x="120396" y="99060"/>
                </a:lnTo>
                <a:lnTo>
                  <a:pt x="164592" y="82296"/>
                </a:lnTo>
                <a:lnTo>
                  <a:pt x="213360" y="71627"/>
                </a:lnTo>
                <a:lnTo>
                  <a:pt x="211836" y="71627"/>
                </a:lnTo>
                <a:lnTo>
                  <a:pt x="265176" y="68580"/>
                </a:lnTo>
                <a:lnTo>
                  <a:pt x="326136" y="68580"/>
                </a:lnTo>
                <a:lnTo>
                  <a:pt x="326136" y="64008"/>
                </a:lnTo>
                <a:lnTo>
                  <a:pt x="316992" y="64008"/>
                </a:lnTo>
                <a:lnTo>
                  <a:pt x="316992" y="60960"/>
                </a:lnTo>
                <a:close/>
              </a:path>
              <a:path w="463296" h="423672">
                <a:moveTo>
                  <a:pt x="7620" y="416051"/>
                </a:moveTo>
                <a:lnTo>
                  <a:pt x="3048" y="416051"/>
                </a:lnTo>
                <a:lnTo>
                  <a:pt x="7620" y="420624"/>
                </a:lnTo>
                <a:lnTo>
                  <a:pt x="7620" y="416051"/>
                </a:lnTo>
                <a:close/>
              </a:path>
              <a:path w="463296" h="423672">
                <a:moveTo>
                  <a:pt x="135636" y="416051"/>
                </a:moveTo>
                <a:lnTo>
                  <a:pt x="7620" y="416051"/>
                </a:lnTo>
                <a:lnTo>
                  <a:pt x="7620" y="420624"/>
                </a:lnTo>
                <a:lnTo>
                  <a:pt x="135636" y="420624"/>
                </a:lnTo>
                <a:lnTo>
                  <a:pt x="135636" y="416051"/>
                </a:lnTo>
                <a:close/>
              </a:path>
              <a:path w="463296" h="423672">
                <a:moveTo>
                  <a:pt x="326136" y="181356"/>
                </a:moveTo>
                <a:lnTo>
                  <a:pt x="239268" y="181356"/>
                </a:lnTo>
                <a:lnTo>
                  <a:pt x="214884" y="185927"/>
                </a:lnTo>
                <a:lnTo>
                  <a:pt x="204216" y="187451"/>
                </a:lnTo>
                <a:lnTo>
                  <a:pt x="182880" y="193548"/>
                </a:lnTo>
                <a:lnTo>
                  <a:pt x="173736" y="198120"/>
                </a:lnTo>
                <a:lnTo>
                  <a:pt x="166116" y="201168"/>
                </a:lnTo>
                <a:lnTo>
                  <a:pt x="158496" y="205739"/>
                </a:lnTo>
                <a:lnTo>
                  <a:pt x="152400" y="210312"/>
                </a:lnTo>
                <a:lnTo>
                  <a:pt x="141731" y="220980"/>
                </a:lnTo>
                <a:lnTo>
                  <a:pt x="135636" y="233172"/>
                </a:lnTo>
                <a:lnTo>
                  <a:pt x="135636" y="420624"/>
                </a:lnTo>
                <a:lnTo>
                  <a:pt x="140208" y="416051"/>
                </a:lnTo>
                <a:lnTo>
                  <a:pt x="143256" y="416051"/>
                </a:lnTo>
                <a:lnTo>
                  <a:pt x="143256" y="240792"/>
                </a:lnTo>
                <a:lnTo>
                  <a:pt x="144780" y="234696"/>
                </a:lnTo>
                <a:lnTo>
                  <a:pt x="145161" y="234696"/>
                </a:lnTo>
                <a:lnTo>
                  <a:pt x="146304" y="230124"/>
                </a:lnTo>
                <a:lnTo>
                  <a:pt x="147066" y="230124"/>
                </a:lnTo>
                <a:lnTo>
                  <a:pt x="148590" y="227075"/>
                </a:lnTo>
                <a:lnTo>
                  <a:pt x="147828" y="227075"/>
                </a:lnTo>
                <a:lnTo>
                  <a:pt x="152400" y="220980"/>
                </a:lnTo>
                <a:lnTo>
                  <a:pt x="153543" y="220980"/>
                </a:lnTo>
                <a:lnTo>
                  <a:pt x="156972" y="216408"/>
                </a:lnTo>
                <a:lnTo>
                  <a:pt x="159004" y="216408"/>
                </a:lnTo>
                <a:lnTo>
                  <a:pt x="163068" y="213360"/>
                </a:lnTo>
                <a:lnTo>
                  <a:pt x="170687" y="208787"/>
                </a:lnTo>
                <a:lnTo>
                  <a:pt x="169164" y="208787"/>
                </a:lnTo>
                <a:lnTo>
                  <a:pt x="178308" y="205739"/>
                </a:lnTo>
                <a:lnTo>
                  <a:pt x="185928" y="201168"/>
                </a:lnTo>
                <a:lnTo>
                  <a:pt x="196596" y="198120"/>
                </a:lnTo>
                <a:lnTo>
                  <a:pt x="195072" y="198120"/>
                </a:lnTo>
                <a:lnTo>
                  <a:pt x="205740" y="195072"/>
                </a:lnTo>
                <a:lnTo>
                  <a:pt x="239268" y="190500"/>
                </a:lnTo>
                <a:lnTo>
                  <a:pt x="251460" y="188975"/>
                </a:lnTo>
                <a:lnTo>
                  <a:pt x="316992" y="188975"/>
                </a:lnTo>
                <a:lnTo>
                  <a:pt x="316992" y="184404"/>
                </a:lnTo>
                <a:lnTo>
                  <a:pt x="326136" y="184404"/>
                </a:lnTo>
                <a:lnTo>
                  <a:pt x="326136" y="181356"/>
                </a:lnTo>
                <a:close/>
              </a:path>
              <a:path w="463296" h="423672">
                <a:moveTo>
                  <a:pt x="143256" y="416051"/>
                </a:moveTo>
                <a:lnTo>
                  <a:pt x="140208" y="416051"/>
                </a:lnTo>
                <a:lnTo>
                  <a:pt x="135636" y="420624"/>
                </a:lnTo>
                <a:lnTo>
                  <a:pt x="143256" y="420624"/>
                </a:lnTo>
                <a:lnTo>
                  <a:pt x="143256" y="416051"/>
                </a:lnTo>
                <a:close/>
              </a:path>
              <a:path w="463296" h="423672">
                <a:moveTo>
                  <a:pt x="316992" y="184404"/>
                </a:moveTo>
                <a:lnTo>
                  <a:pt x="316992" y="249936"/>
                </a:lnTo>
                <a:lnTo>
                  <a:pt x="327697" y="240792"/>
                </a:lnTo>
                <a:lnTo>
                  <a:pt x="326136" y="240792"/>
                </a:lnTo>
                <a:lnTo>
                  <a:pt x="318516" y="237744"/>
                </a:lnTo>
                <a:lnTo>
                  <a:pt x="326136" y="231237"/>
                </a:lnTo>
                <a:lnTo>
                  <a:pt x="326136" y="188975"/>
                </a:lnTo>
                <a:lnTo>
                  <a:pt x="321564" y="188975"/>
                </a:lnTo>
                <a:lnTo>
                  <a:pt x="316992" y="184404"/>
                </a:lnTo>
                <a:close/>
              </a:path>
              <a:path w="463296" h="423672">
                <a:moveTo>
                  <a:pt x="326136" y="231237"/>
                </a:moveTo>
                <a:lnTo>
                  <a:pt x="318516" y="237744"/>
                </a:lnTo>
                <a:lnTo>
                  <a:pt x="326136" y="240792"/>
                </a:lnTo>
                <a:lnTo>
                  <a:pt x="326136" y="231237"/>
                </a:lnTo>
                <a:close/>
              </a:path>
              <a:path w="463296" h="423672">
                <a:moveTo>
                  <a:pt x="450582" y="124968"/>
                </a:moveTo>
                <a:lnTo>
                  <a:pt x="326136" y="231237"/>
                </a:lnTo>
                <a:lnTo>
                  <a:pt x="326136" y="240792"/>
                </a:lnTo>
                <a:lnTo>
                  <a:pt x="327697" y="240792"/>
                </a:lnTo>
                <a:lnTo>
                  <a:pt x="459727" y="128016"/>
                </a:lnTo>
                <a:lnTo>
                  <a:pt x="454152" y="128016"/>
                </a:lnTo>
                <a:lnTo>
                  <a:pt x="450582" y="124968"/>
                </a:lnTo>
                <a:close/>
              </a:path>
              <a:path w="463296" h="423672">
                <a:moveTo>
                  <a:pt x="145161" y="234696"/>
                </a:moveTo>
                <a:lnTo>
                  <a:pt x="144780" y="234696"/>
                </a:lnTo>
                <a:lnTo>
                  <a:pt x="144780" y="236220"/>
                </a:lnTo>
                <a:lnTo>
                  <a:pt x="145161" y="234696"/>
                </a:lnTo>
                <a:close/>
              </a:path>
              <a:path w="463296" h="423672">
                <a:moveTo>
                  <a:pt x="147066" y="230124"/>
                </a:moveTo>
                <a:lnTo>
                  <a:pt x="146304" y="230124"/>
                </a:lnTo>
                <a:lnTo>
                  <a:pt x="146304" y="231648"/>
                </a:lnTo>
                <a:lnTo>
                  <a:pt x="147066" y="230124"/>
                </a:lnTo>
                <a:close/>
              </a:path>
              <a:path w="463296" h="423672">
                <a:moveTo>
                  <a:pt x="149352" y="225551"/>
                </a:moveTo>
                <a:lnTo>
                  <a:pt x="147828" y="227075"/>
                </a:lnTo>
                <a:lnTo>
                  <a:pt x="148590" y="227075"/>
                </a:lnTo>
                <a:lnTo>
                  <a:pt x="149352" y="225551"/>
                </a:lnTo>
                <a:close/>
              </a:path>
              <a:path w="463296" h="423672">
                <a:moveTo>
                  <a:pt x="153543" y="220980"/>
                </a:moveTo>
                <a:lnTo>
                  <a:pt x="152400" y="220980"/>
                </a:lnTo>
                <a:lnTo>
                  <a:pt x="152400" y="222504"/>
                </a:lnTo>
                <a:lnTo>
                  <a:pt x="153543" y="220980"/>
                </a:lnTo>
                <a:close/>
              </a:path>
              <a:path w="463296" h="423672">
                <a:moveTo>
                  <a:pt x="159004" y="216408"/>
                </a:moveTo>
                <a:lnTo>
                  <a:pt x="156972" y="216408"/>
                </a:lnTo>
                <a:lnTo>
                  <a:pt x="156972" y="217932"/>
                </a:lnTo>
                <a:lnTo>
                  <a:pt x="159004" y="216408"/>
                </a:lnTo>
                <a:close/>
              </a:path>
              <a:path w="463296" h="423672">
                <a:moveTo>
                  <a:pt x="19050" y="188975"/>
                </a:moveTo>
                <a:lnTo>
                  <a:pt x="18287" y="188975"/>
                </a:lnTo>
                <a:lnTo>
                  <a:pt x="18287" y="190500"/>
                </a:lnTo>
                <a:lnTo>
                  <a:pt x="19050" y="188975"/>
                </a:lnTo>
                <a:close/>
              </a:path>
              <a:path w="463296" h="423672">
                <a:moveTo>
                  <a:pt x="326136" y="184404"/>
                </a:moveTo>
                <a:lnTo>
                  <a:pt x="316992" y="184404"/>
                </a:lnTo>
                <a:lnTo>
                  <a:pt x="321564" y="188975"/>
                </a:lnTo>
                <a:lnTo>
                  <a:pt x="326136" y="188975"/>
                </a:lnTo>
                <a:lnTo>
                  <a:pt x="326136" y="184404"/>
                </a:lnTo>
                <a:close/>
              </a:path>
              <a:path w="463296" h="423672">
                <a:moveTo>
                  <a:pt x="23622" y="181356"/>
                </a:moveTo>
                <a:lnTo>
                  <a:pt x="22860" y="181356"/>
                </a:lnTo>
                <a:lnTo>
                  <a:pt x="22860" y="182880"/>
                </a:lnTo>
                <a:lnTo>
                  <a:pt x="23622" y="181356"/>
                </a:lnTo>
                <a:close/>
              </a:path>
              <a:path w="463296" h="423672">
                <a:moveTo>
                  <a:pt x="39471" y="158496"/>
                </a:moveTo>
                <a:lnTo>
                  <a:pt x="38100" y="158496"/>
                </a:lnTo>
                <a:lnTo>
                  <a:pt x="38100" y="160020"/>
                </a:lnTo>
                <a:lnTo>
                  <a:pt x="39471" y="158496"/>
                </a:lnTo>
                <a:close/>
              </a:path>
              <a:path w="463296" h="423672">
                <a:moveTo>
                  <a:pt x="67394" y="131063"/>
                </a:moveTo>
                <a:lnTo>
                  <a:pt x="65531" y="131063"/>
                </a:lnTo>
                <a:lnTo>
                  <a:pt x="65531" y="132587"/>
                </a:lnTo>
                <a:lnTo>
                  <a:pt x="67394" y="131063"/>
                </a:lnTo>
                <a:close/>
              </a:path>
              <a:path w="463296" h="423672">
                <a:moveTo>
                  <a:pt x="454152" y="121920"/>
                </a:moveTo>
                <a:lnTo>
                  <a:pt x="450582" y="124968"/>
                </a:lnTo>
                <a:lnTo>
                  <a:pt x="454152" y="128016"/>
                </a:lnTo>
                <a:lnTo>
                  <a:pt x="454152" y="121920"/>
                </a:lnTo>
                <a:close/>
              </a:path>
              <a:path w="463296" h="423672">
                <a:moveTo>
                  <a:pt x="459727" y="121920"/>
                </a:moveTo>
                <a:lnTo>
                  <a:pt x="454152" y="121920"/>
                </a:lnTo>
                <a:lnTo>
                  <a:pt x="454152" y="128016"/>
                </a:lnTo>
                <a:lnTo>
                  <a:pt x="459727" y="128016"/>
                </a:lnTo>
                <a:lnTo>
                  <a:pt x="463296" y="124968"/>
                </a:lnTo>
                <a:lnTo>
                  <a:pt x="459727" y="121920"/>
                </a:lnTo>
                <a:close/>
              </a:path>
              <a:path w="463296" h="423672">
                <a:moveTo>
                  <a:pt x="327697" y="9144"/>
                </a:moveTo>
                <a:lnTo>
                  <a:pt x="326136" y="9144"/>
                </a:lnTo>
                <a:lnTo>
                  <a:pt x="326136" y="18698"/>
                </a:lnTo>
                <a:lnTo>
                  <a:pt x="450582" y="124968"/>
                </a:lnTo>
                <a:lnTo>
                  <a:pt x="454152" y="121920"/>
                </a:lnTo>
                <a:lnTo>
                  <a:pt x="459727" y="121920"/>
                </a:lnTo>
                <a:lnTo>
                  <a:pt x="327697" y="9144"/>
                </a:lnTo>
                <a:close/>
              </a:path>
              <a:path w="463296" h="423672">
                <a:moveTo>
                  <a:pt x="84582" y="118872"/>
                </a:moveTo>
                <a:lnTo>
                  <a:pt x="82296" y="118872"/>
                </a:lnTo>
                <a:lnTo>
                  <a:pt x="82296" y="120396"/>
                </a:lnTo>
                <a:lnTo>
                  <a:pt x="84582" y="118872"/>
                </a:lnTo>
                <a:close/>
              </a:path>
              <a:path w="463296" h="423672">
                <a:moveTo>
                  <a:pt x="316992" y="0"/>
                </a:moveTo>
                <a:lnTo>
                  <a:pt x="316992" y="64008"/>
                </a:lnTo>
                <a:lnTo>
                  <a:pt x="321564" y="60960"/>
                </a:lnTo>
                <a:lnTo>
                  <a:pt x="326136" y="60960"/>
                </a:lnTo>
                <a:lnTo>
                  <a:pt x="326136" y="18698"/>
                </a:lnTo>
                <a:lnTo>
                  <a:pt x="318516" y="12192"/>
                </a:lnTo>
                <a:lnTo>
                  <a:pt x="326136" y="9144"/>
                </a:lnTo>
                <a:lnTo>
                  <a:pt x="327697" y="9144"/>
                </a:lnTo>
                <a:lnTo>
                  <a:pt x="316992" y="0"/>
                </a:lnTo>
                <a:close/>
              </a:path>
              <a:path w="463296" h="423672">
                <a:moveTo>
                  <a:pt x="326136" y="60960"/>
                </a:moveTo>
                <a:lnTo>
                  <a:pt x="321564" y="60960"/>
                </a:lnTo>
                <a:lnTo>
                  <a:pt x="316992" y="64008"/>
                </a:lnTo>
                <a:lnTo>
                  <a:pt x="326136" y="64008"/>
                </a:lnTo>
                <a:lnTo>
                  <a:pt x="326136" y="60960"/>
                </a:lnTo>
                <a:close/>
              </a:path>
              <a:path w="463296" h="423672">
                <a:moveTo>
                  <a:pt x="326136" y="9144"/>
                </a:moveTo>
                <a:lnTo>
                  <a:pt x="318516" y="12192"/>
                </a:lnTo>
                <a:lnTo>
                  <a:pt x="326136" y="18698"/>
                </a:lnTo>
                <a:lnTo>
                  <a:pt x="326136" y="9144"/>
                </a:lnTo>
                <a:close/>
              </a:path>
            </a:pathLst>
          </a:custGeom>
          <a:solidFill>
            <a:srgbClr val="FF74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37203" y="2586227"/>
            <a:ext cx="6697980" cy="56387"/>
          </a:xfrm>
          <a:custGeom>
            <a:avLst/>
            <a:gdLst/>
            <a:ahLst/>
            <a:cxnLst/>
            <a:rect l="l" t="t" r="r" b="b"/>
            <a:pathLst>
              <a:path w="6697980" h="56387">
                <a:moveTo>
                  <a:pt x="0" y="0"/>
                </a:moveTo>
                <a:lnTo>
                  <a:pt x="0" y="24384"/>
                </a:lnTo>
                <a:lnTo>
                  <a:pt x="6696456" y="56387"/>
                </a:lnTo>
                <a:lnTo>
                  <a:pt x="6697980" y="32004"/>
                </a:lnTo>
                <a:lnTo>
                  <a:pt x="0" y="0"/>
                </a:lnTo>
                <a:close/>
              </a:path>
            </a:pathLst>
          </a:custGeom>
          <a:solidFill>
            <a:srgbClr val="FF74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92195" y="2933700"/>
            <a:ext cx="7110983" cy="56387"/>
          </a:xfrm>
          <a:custGeom>
            <a:avLst/>
            <a:gdLst/>
            <a:ahLst/>
            <a:cxnLst/>
            <a:rect l="l" t="t" r="r" b="b"/>
            <a:pathLst>
              <a:path w="7110983" h="56387">
                <a:moveTo>
                  <a:pt x="7110983" y="0"/>
                </a:moveTo>
                <a:lnTo>
                  <a:pt x="0" y="32004"/>
                </a:lnTo>
                <a:lnTo>
                  <a:pt x="0" y="56387"/>
                </a:lnTo>
                <a:lnTo>
                  <a:pt x="7110983" y="24384"/>
                </a:lnTo>
                <a:lnTo>
                  <a:pt x="7110983" y="0"/>
                </a:lnTo>
                <a:close/>
              </a:path>
            </a:pathLst>
          </a:custGeom>
          <a:solidFill>
            <a:srgbClr val="FF74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0379" y="3325367"/>
            <a:ext cx="4895088" cy="54863"/>
          </a:xfrm>
          <a:custGeom>
            <a:avLst/>
            <a:gdLst/>
            <a:ahLst/>
            <a:cxnLst/>
            <a:rect l="l" t="t" r="r" b="b"/>
            <a:pathLst>
              <a:path w="4895088" h="54863">
                <a:moveTo>
                  <a:pt x="4895088" y="0"/>
                </a:moveTo>
                <a:lnTo>
                  <a:pt x="0" y="30479"/>
                </a:lnTo>
                <a:lnTo>
                  <a:pt x="0" y="54863"/>
                </a:lnTo>
                <a:lnTo>
                  <a:pt x="4895088" y="24383"/>
                </a:lnTo>
                <a:lnTo>
                  <a:pt x="4895088" y="0"/>
                </a:lnTo>
                <a:close/>
              </a:path>
            </a:pathLst>
          </a:custGeom>
          <a:solidFill>
            <a:srgbClr val="FF74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07435" y="4436364"/>
            <a:ext cx="2127504" cy="35051"/>
          </a:xfrm>
          <a:custGeom>
            <a:avLst/>
            <a:gdLst/>
            <a:ahLst/>
            <a:cxnLst/>
            <a:rect l="l" t="t" r="r" b="b"/>
            <a:pathLst>
              <a:path w="2127504" h="35051">
                <a:moveTo>
                  <a:pt x="2127504" y="0"/>
                </a:moveTo>
                <a:lnTo>
                  <a:pt x="0" y="10668"/>
                </a:lnTo>
                <a:lnTo>
                  <a:pt x="0" y="35052"/>
                </a:lnTo>
                <a:lnTo>
                  <a:pt x="2127504" y="24384"/>
                </a:lnTo>
                <a:lnTo>
                  <a:pt x="2127504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60919" y="4390644"/>
            <a:ext cx="2840735" cy="36576"/>
          </a:xfrm>
          <a:custGeom>
            <a:avLst/>
            <a:gdLst/>
            <a:ahLst/>
            <a:cxnLst/>
            <a:rect l="l" t="t" r="r" b="b"/>
            <a:pathLst>
              <a:path w="2840735" h="36575">
                <a:moveTo>
                  <a:pt x="2840735" y="0"/>
                </a:moveTo>
                <a:lnTo>
                  <a:pt x="0" y="12192"/>
                </a:lnTo>
                <a:lnTo>
                  <a:pt x="0" y="36576"/>
                </a:lnTo>
                <a:lnTo>
                  <a:pt x="2840735" y="25908"/>
                </a:lnTo>
                <a:lnTo>
                  <a:pt x="2840735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73907" y="4824984"/>
            <a:ext cx="4299204" cy="47243"/>
          </a:xfrm>
          <a:custGeom>
            <a:avLst/>
            <a:gdLst/>
            <a:ahLst/>
            <a:cxnLst/>
            <a:rect l="l" t="t" r="r" b="b"/>
            <a:pathLst>
              <a:path w="4299204" h="47244">
                <a:moveTo>
                  <a:pt x="4299204" y="0"/>
                </a:moveTo>
                <a:lnTo>
                  <a:pt x="0" y="22859"/>
                </a:lnTo>
                <a:lnTo>
                  <a:pt x="0" y="47243"/>
                </a:lnTo>
                <a:lnTo>
                  <a:pt x="4299204" y="25907"/>
                </a:lnTo>
                <a:lnTo>
                  <a:pt x="4299204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96411" y="940308"/>
            <a:ext cx="7004304" cy="568451"/>
          </a:xfrm>
          <a:custGeom>
            <a:avLst/>
            <a:gdLst/>
            <a:ahLst/>
            <a:cxnLst/>
            <a:rect l="l" t="t" r="r" b="b"/>
            <a:pathLst>
              <a:path w="7004304" h="568451">
                <a:moveTo>
                  <a:pt x="0" y="568451"/>
                </a:moveTo>
                <a:lnTo>
                  <a:pt x="7004304" y="568451"/>
                </a:lnTo>
                <a:lnTo>
                  <a:pt x="7004304" y="0"/>
                </a:lnTo>
                <a:lnTo>
                  <a:pt x="0" y="0"/>
                </a:lnTo>
                <a:lnTo>
                  <a:pt x="0" y="568451"/>
                </a:lnTo>
                <a:close/>
              </a:path>
            </a:pathLst>
          </a:custGeom>
          <a:solidFill>
            <a:srgbClr val="E3EB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289478" y="1095564"/>
            <a:ext cx="5018405" cy="26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b="1" spc="20" dirty="0" smtClean="0">
                <a:latin typeface="Calibri"/>
                <a:cs typeface="Calibri"/>
              </a:rPr>
              <a:t>ПИСЬМО</a:t>
            </a:r>
            <a:r>
              <a:rPr sz="1550" b="1" spc="-10" dirty="0" smtClean="0">
                <a:latin typeface="Calibri"/>
                <a:cs typeface="Calibri"/>
              </a:rPr>
              <a:t> </a:t>
            </a:r>
            <a:r>
              <a:rPr sz="1550" b="1" spc="20" dirty="0" smtClean="0">
                <a:latin typeface="Calibri"/>
                <a:cs typeface="Calibri"/>
              </a:rPr>
              <a:t>МИ</a:t>
            </a:r>
            <a:r>
              <a:rPr sz="1550" b="1" spc="5" dirty="0" smtClean="0">
                <a:latin typeface="Calibri"/>
                <a:cs typeface="Calibri"/>
              </a:rPr>
              <a:t>Н</a:t>
            </a:r>
            <a:r>
              <a:rPr sz="1550" b="1" spc="20" dirty="0" smtClean="0">
                <a:latin typeface="Calibri"/>
                <a:cs typeface="Calibri"/>
              </a:rPr>
              <a:t>О</a:t>
            </a:r>
            <a:r>
              <a:rPr sz="1550" b="1" spc="5" dirty="0" smtClean="0">
                <a:latin typeface="Calibri"/>
                <a:cs typeface="Calibri"/>
              </a:rPr>
              <a:t>Б</a:t>
            </a:r>
            <a:r>
              <a:rPr sz="1550" b="1" spc="15" dirty="0" smtClean="0">
                <a:latin typeface="Calibri"/>
                <a:cs typeface="Calibri"/>
              </a:rPr>
              <a:t>Р</a:t>
            </a:r>
            <a:r>
              <a:rPr sz="1550" b="1" spc="5" dirty="0" smtClean="0">
                <a:latin typeface="Calibri"/>
                <a:cs typeface="Calibri"/>
              </a:rPr>
              <a:t>Н</a:t>
            </a:r>
            <a:r>
              <a:rPr sz="1550" b="1" spc="-70" dirty="0" smtClean="0">
                <a:latin typeface="Calibri"/>
                <a:cs typeface="Calibri"/>
              </a:rPr>
              <a:t>А</a:t>
            </a:r>
            <a:r>
              <a:rPr sz="1550" b="1" spc="15" dirty="0" smtClean="0">
                <a:latin typeface="Calibri"/>
                <a:cs typeface="Calibri"/>
              </a:rPr>
              <a:t>У</a:t>
            </a:r>
            <a:r>
              <a:rPr sz="1550" b="1" spc="5" dirty="0" smtClean="0">
                <a:latin typeface="Calibri"/>
                <a:cs typeface="Calibri"/>
              </a:rPr>
              <a:t>К</a:t>
            </a:r>
            <a:r>
              <a:rPr sz="1550" b="1" spc="20" dirty="0" smtClean="0">
                <a:latin typeface="Calibri"/>
                <a:cs typeface="Calibri"/>
              </a:rPr>
              <a:t>И</a:t>
            </a:r>
            <a:r>
              <a:rPr sz="1550" b="1" spc="5" dirty="0" smtClean="0">
                <a:latin typeface="Calibri"/>
                <a:cs typeface="Calibri"/>
              </a:rPr>
              <a:t> </a:t>
            </a:r>
            <a:r>
              <a:rPr sz="1550" b="1" spc="15" dirty="0" smtClean="0">
                <a:latin typeface="Calibri"/>
                <a:cs typeface="Calibri"/>
              </a:rPr>
              <a:t>РО</a:t>
            </a:r>
            <a:r>
              <a:rPr sz="1550" b="1" spc="0" dirty="0" smtClean="0">
                <a:latin typeface="Calibri"/>
                <a:cs typeface="Calibri"/>
              </a:rPr>
              <a:t>С</a:t>
            </a:r>
            <a:r>
              <a:rPr sz="1550" b="1" spc="15" dirty="0" smtClean="0">
                <a:latin typeface="Calibri"/>
                <a:cs typeface="Calibri"/>
              </a:rPr>
              <a:t>СИИ</a:t>
            </a:r>
            <a:r>
              <a:rPr sz="1550" b="1" spc="-5" dirty="0" smtClean="0">
                <a:latin typeface="Calibri"/>
                <a:cs typeface="Calibri"/>
              </a:rPr>
              <a:t> </a:t>
            </a:r>
            <a:r>
              <a:rPr sz="1550" b="1" spc="0" dirty="0" smtClean="0">
                <a:latin typeface="Calibri"/>
                <a:cs typeface="Calibri"/>
              </a:rPr>
              <a:t>о</a:t>
            </a:r>
            <a:r>
              <a:rPr sz="1550" b="1" spc="10" dirty="0" smtClean="0">
                <a:latin typeface="Calibri"/>
                <a:cs typeface="Calibri"/>
              </a:rPr>
              <a:t>т</a:t>
            </a:r>
            <a:r>
              <a:rPr sz="1550" b="1" spc="5" dirty="0" smtClean="0">
                <a:latin typeface="Calibri"/>
                <a:cs typeface="Calibri"/>
              </a:rPr>
              <a:t> </a:t>
            </a:r>
            <a:r>
              <a:rPr sz="1550" b="1" spc="10" dirty="0" smtClean="0">
                <a:latin typeface="Calibri"/>
                <a:cs typeface="Calibri"/>
              </a:rPr>
              <a:t>24.04.2015</a:t>
            </a:r>
            <a:r>
              <a:rPr sz="1550" b="1" spc="-10" dirty="0" smtClean="0">
                <a:latin typeface="Calibri"/>
                <a:cs typeface="Calibri"/>
              </a:rPr>
              <a:t> </a:t>
            </a:r>
            <a:r>
              <a:rPr sz="1550" b="1" spc="20" dirty="0" smtClean="0">
                <a:latin typeface="Calibri"/>
                <a:cs typeface="Calibri"/>
              </a:rPr>
              <a:t>№06</a:t>
            </a:r>
            <a:r>
              <a:rPr sz="1550" b="1" spc="0" dirty="0" smtClean="0">
                <a:latin typeface="Calibri"/>
                <a:cs typeface="Calibri"/>
              </a:rPr>
              <a:t>-</a:t>
            </a:r>
            <a:r>
              <a:rPr sz="1550" b="1" spc="15" dirty="0" smtClean="0">
                <a:latin typeface="Calibri"/>
                <a:cs typeface="Calibri"/>
              </a:rPr>
              <a:t>4</a:t>
            </a:r>
            <a:r>
              <a:rPr sz="1550" b="1" spc="0" dirty="0" smtClean="0">
                <a:latin typeface="Calibri"/>
                <a:cs typeface="Calibri"/>
              </a:rPr>
              <a:t>5</a:t>
            </a:r>
            <a:r>
              <a:rPr sz="1550" b="1" spc="15" dirty="0" smtClean="0">
                <a:latin typeface="Calibri"/>
                <a:cs typeface="Calibri"/>
              </a:rPr>
              <a:t>6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915"/>
              </a:lnSpc>
            </a:pPr>
            <a:r>
              <a:rPr sz="2450" b="1" dirty="0" smtClean="0">
                <a:latin typeface="Arial"/>
                <a:cs typeface="Arial"/>
              </a:rPr>
              <a:t>О</a:t>
            </a:r>
            <a:r>
              <a:rPr sz="2450" b="1" spc="-25" dirty="0" smtClean="0">
                <a:latin typeface="Arial"/>
                <a:cs typeface="Arial"/>
              </a:rPr>
              <a:t>ф</a:t>
            </a:r>
            <a:r>
              <a:rPr sz="2450" b="1" spc="0" dirty="0" smtClean="0">
                <a:latin typeface="Arial"/>
                <a:cs typeface="Arial"/>
              </a:rPr>
              <a:t>ициальный</a:t>
            </a:r>
            <a:r>
              <a:rPr sz="2450" b="1" spc="-15" dirty="0" smtClean="0">
                <a:latin typeface="Arial"/>
                <a:cs typeface="Arial"/>
              </a:rPr>
              <a:t> </a:t>
            </a:r>
            <a:r>
              <a:rPr sz="2450" b="1" spc="0" dirty="0" smtClean="0">
                <a:latin typeface="Arial"/>
                <a:cs typeface="Arial"/>
              </a:rPr>
              <a:t>ин</a:t>
            </a:r>
            <a:r>
              <a:rPr sz="2450" b="1" spc="-55" dirty="0" smtClean="0">
                <a:latin typeface="Arial"/>
                <a:cs typeface="Arial"/>
              </a:rPr>
              <a:t>т</a:t>
            </a:r>
            <a:r>
              <a:rPr sz="2450" b="1" spc="0" dirty="0" smtClean="0">
                <a:latin typeface="Arial"/>
                <a:cs typeface="Arial"/>
              </a:rPr>
              <a:t>ерн</a:t>
            </a:r>
            <a:r>
              <a:rPr sz="2450" b="1" spc="-25" dirty="0" smtClean="0">
                <a:latin typeface="Arial"/>
                <a:cs typeface="Arial"/>
              </a:rPr>
              <a:t>е</a:t>
            </a:r>
            <a:r>
              <a:rPr sz="2450" b="1" spc="-20" dirty="0" smtClean="0">
                <a:latin typeface="Arial"/>
                <a:cs typeface="Arial"/>
              </a:rPr>
              <a:t>т</a:t>
            </a:r>
            <a:r>
              <a:rPr sz="2450" b="1" spc="-5" dirty="0" smtClean="0">
                <a:latin typeface="Arial"/>
                <a:cs typeface="Arial"/>
              </a:rPr>
              <a:t>-</a:t>
            </a:r>
            <a:r>
              <a:rPr sz="2450" b="1" spc="0" dirty="0" smtClean="0">
                <a:latin typeface="Arial"/>
                <a:cs typeface="Arial"/>
              </a:rPr>
              <a:t>по</a:t>
            </a:r>
            <a:r>
              <a:rPr sz="2450" b="1" spc="-30" dirty="0" smtClean="0">
                <a:latin typeface="Arial"/>
                <a:cs typeface="Arial"/>
              </a:rPr>
              <a:t>р</a:t>
            </a:r>
            <a:r>
              <a:rPr sz="2450" b="1" spc="-20" dirty="0" smtClean="0">
                <a:latin typeface="Arial"/>
                <a:cs typeface="Arial"/>
              </a:rPr>
              <a:t>т</a:t>
            </a:r>
            <a:r>
              <a:rPr sz="2450" b="1" spc="0" dirty="0" smtClean="0">
                <a:latin typeface="Arial"/>
                <a:cs typeface="Arial"/>
              </a:rPr>
              <a:t>ал</a:t>
            </a:r>
            <a:r>
              <a:rPr sz="2450" b="1" spc="45" dirty="0" smtClean="0">
                <a:latin typeface="Arial"/>
                <a:cs typeface="Arial"/>
              </a:rPr>
              <a:t> </a:t>
            </a:r>
            <a:r>
              <a:rPr sz="2450" b="1" spc="0" dirty="0" smtClean="0">
                <a:latin typeface="Arial"/>
                <a:cs typeface="Arial"/>
              </a:rPr>
              <a:t>пра</a:t>
            </a:r>
            <a:r>
              <a:rPr sz="2450" b="1" spc="-40" dirty="0" smtClean="0">
                <a:latin typeface="Arial"/>
                <a:cs typeface="Arial"/>
              </a:rPr>
              <a:t>в</a:t>
            </a:r>
            <a:r>
              <a:rPr sz="2450" b="1" spc="0" dirty="0" smtClean="0">
                <a:latin typeface="Arial"/>
                <a:cs typeface="Arial"/>
              </a:rPr>
              <a:t>о</a:t>
            </a:r>
            <a:r>
              <a:rPr sz="2450" b="1" spc="-40" dirty="0" smtClean="0">
                <a:latin typeface="Arial"/>
                <a:cs typeface="Arial"/>
              </a:rPr>
              <a:t>в</a:t>
            </a:r>
            <a:r>
              <a:rPr sz="2450" b="1" spc="0" dirty="0" smtClean="0">
                <a:latin typeface="Arial"/>
                <a:cs typeface="Arial"/>
              </a:rPr>
              <a:t>ой</a:t>
            </a:r>
            <a:r>
              <a:rPr sz="2450" b="1" spc="10" dirty="0" smtClean="0">
                <a:latin typeface="Arial"/>
                <a:cs typeface="Arial"/>
              </a:rPr>
              <a:t> </a:t>
            </a:r>
            <a:r>
              <a:rPr sz="2450" b="1" spc="0" dirty="0" smtClean="0">
                <a:latin typeface="Arial"/>
                <a:cs typeface="Arial"/>
              </a:rPr>
              <a:t>ин</a:t>
            </a:r>
            <a:r>
              <a:rPr sz="2450" b="1" spc="-55" dirty="0" smtClean="0">
                <a:latin typeface="Arial"/>
                <a:cs typeface="Arial"/>
              </a:rPr>
              <a:t>ф</a:t>
            </a:r>
            <a:r>
              <a:rPr sz="2450" b="1" spc="0" dirty="0" smtClean="0">
                <a:latin typeface="Arial"/>
                <a:cs typeface="Arial"/>
              </a:rPr>
              <a:t>о</a:t>
            </a:r>
            <a:r>
              <a:rPr sz="2450" b="1" spc="-45" dirty="0" smtClean="0">
                <a:latin typeface="Arial"/>
                <a:cs typeface="Arial"/>
              </a:rPr>
              <a:t>р</a:t>
            </a:r>
            <a:r>
              <a:rPr sz="2450" b="1" spc="-35" dirty="0" smtClean="0">
                <a:latin typeface="Arial"/>
                <a:cs typeface="Arial"/>
              </a:rPr>
              <a:t>м</a:t>
            </a:r>
            <a:r>
              <a:rPr sz="2450" b="1" spc="0" dirty="0" smtClean="0">
                <a:latin typeface="Arial"/>
                <a:cs typeface="Arial"/>
              </a:rPr>
              <a:t>ации</a:t>
            </a:r>
            <a:endParaRPr sz="24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100" u="heavy" dirty="0" smtClean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http:</a:t>
            </a:r>
            <a:r>
              <a:rPr sz="2100" u="heavy" spc="5" dirty="0" smtClean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/</a:t>
            </a:r>
            <a:r>
              <a:rPr sz="2100" u="heavy" spc="0" dirty="0" smtClean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/pu</a:t>
            </a:r>
            <a:r>
              <a:rPr sz="2100" u="heavy" spc="-10" dirty="0" smtClean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b</a:t>
            </a:r>
            <a:r>
              <a:rPr sz="2100" u="heavy" spc="0" dirty="0" smtClean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li</a:t>
            </a:r>
            <a:r>
              <a:rPr sz="2100" u="heavy" spc="5" dirty="0" smtClean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c</a:t>
            </a:r>
            <a:r>
              <a:rPr sz="2100" u="heavy" spc="0" dirty="0" smtClean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ation.p</a:t>
            </a:r>
            <a:r>
              <a:rPr sz="2100" u="heavy" spc="-10" dirty="0" smtClean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r</a:t>
            </a:r>
            <a:r>
              <a:rPr sz="2100" u="heavy" spc="0" dirty="0" smtClean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a</a:t>
            </a:r>
            <a:r>
              <a:rPr sz="2100" u="heavy" spc="-10" dirty="0" smtClean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v</a:t>
            </a:r>
            <a:r>
              <a:rPr sz="2100" u="heavy" spc="0" dirty="0" smtClean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o.</a:t>
            </a:r>
            <a:r>
              <a:rPr sz="2100" u="heavy" spc="5" dirty="0" smtClean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go</a:t>
            </a:r>
            <a:r>
              <a:rPr sz="2100" u="heavy" spc="-165" dirty="0" smtClean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v</a:t>
            </a:r>
            <a:r>
              <a:rPr sz="2100" u="heavy" spc="0" dirty="0" smtClean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.ru/S</a:t>
            </a:r>
            <a:r>
              <a:rPr sz="2100" u="heavy" spc="15" dirty="0" smtClean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i</a:t>
            </a:r>
            <a:r>
              <a:rPr sz="2100" u="heavy" spc="0" dirty="0" smtClean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gnato</a:t>
            </a:r>
            <a:r>
              <a:rPr sz="2100" u="heavy" spc="10" dirty="0" smtClean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r</a:t>
            </a:r>
            <a:r>
              <a:rPr sz="2100" u="heavy" spc="-10" dirty="0" smtClean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y</a:t>
            </a:r>
            <a:r>
              <a:rPr sz="2100" u="heavy" spc="15" dirty="0" smtClean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A</a:t>
            </a:r>
            <a:r>
              <a:rPr sz="2100" u="heavy" spc="0" dirty="0" smtClean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ut</a:t>
            </a:r>
            <a:r>
              <a:rPr sz="2100" u="heavy" spc="5" dirty="0" smtClean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h</a:t>
            </a:r>
            <a:r>
              <a:rPr sz="2100" u="heavy" spc="0" dirty="0" smtClean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o</a:t>
            </a:r>
            <a:r>
              <a:rPr sz="2100" u="heavy" spc="-10" dirty="0" smtClean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r</a:t>
            </a:r>
            <a:r>
              <a:rPr sz="2100" u="heavy" spc="0" dirty="0" smtClean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ity/</a:t>
            </a:r>
            <a:r>
              <a:rPr sz="2100" u="heavy" spc="5" dirty="0" smtClean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f</a:t>
            </a:r>
            <a:r>
              <a:rPr sz="2100" u="heavy" spc="0" dirty="0" smtClean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o</a:t>
            </a:r>
            <a:r>
              <a:rPr sz="2100" u="heavy" spc="10" dirty="0" smtClean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i</a:t>
            </a:r>
            <a:r>
              <a:rPr sz="2100" u="heavy" spc="0" dirty="0" smtClean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v0</a:t>
            </a:r>
            <a:r>
              <a:rPr sz="2100" u="heavy" spc="10" dirty="0" smtClean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8</a:t>
            </a:r>
            <a:r>
              <a:rPr sz="2100" u="heavy" spc="0" dirty="0" smtClean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0</a:t>
            </a:r>
            <a:endParaRPr sz="21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23"/>
              </a:spcBef>
            </a:pPr>
            <a:endParaRPr sz="600"/>
          </a:p>
          <a:p>
            <a:pPr marL="1270" algn="ctr">
              <a:lnSpc>
                <a:spcPct val="100000"/>
              </a:lnSpc>
            </a:pPr>
            <a:r>
              <a:rPr sz="2100" dirty="0" smtClean="0">
                <a:latin typeface="Arial"/>
                <a:cs typeface="Arial"/>
              </a:rPr>
              <a:t>•</a:t>
            </a:r>
            <a:r>
              <a:rPr sz="2100" spc="260" dirty="0" smtClean="0">
                <a:latin typeface="Arial"/>
                <a:cs typeface="Arial"/>
              </a:rPr>
              <a:t> </a:t>
            </a:r>
            <a:r>
              <a:rPr sz="2100" spc="0" dirty="0" smtClean="0">
                <a:latin typeface="Arial"/>
                <a:cs typeface="Arial"/>
              </a:rPr>
              <a:t>При</a:t>
            </a:r>
            <a:r>
              <a:rPr sz="2100" spc="50" dirty="0" smtClean="0">
                <a:latin typeface="Arial"/>
                <a:cs typeface="Arial"/>
              </a:rPr>
              <a:t>к</a:t>
            </a:r>
            <a:r>
              <a:rPr sz="2100" spc="-30" dirty="0" smtClean="0">
                <a:latin typeface="Arial"/>
                <a:cs typeface="Arial"/>
              </a:rPr>
              <a:t>а</a:t>
            </a:r>
            <a:r>
              <a:rPr sz="2100" spc="0" dirty="0" smtClean="0">
                <a:latin typeface="Arial"/>
                <a:cs typeface="Arial"/>
              </a:rPr>
              <a:t>з №</a:t>
            </a:r>
            <a:r>
              <a:rPr sz="2100" spc="5" dirty="0" smtClean="0">
                <a:latin typeface="Arial"/>
                <a:cs typeface="Arial"/>
              </a:rPr>
              <a:t> </a:t>
            </a:r>
            <a:r>
              <a:rPr sz="2100" spc="0" dirty="0" smtClean="0">
                <a:latin typeface="Arial"/>
                <a:cs typeface="Arial"/>
              </a:rPr>
              <a:t>2</a:t>
            </a:r>
            <a:r>
              <a:rPr sz="2100" spc="-10" dirty="0" smtClean="0">
                <a:latin typeface="Arial"/>
                <a:cs typeface="Arial"/>
              </a:rPr>
              <a:t>4</a:t>
            </a:r>
            <a:r>
              <a:rPr sz="2100" spc="0" dirty="0" smtClean="0">
                <a:latin typeface="Arial"/>
                <a:cs typeface="Arial"/>
              </a:rPr>
              <a:t>7</a:t>
            </a:r>
            <a:r>
              <a:rPr sz="2100" spc="20" dirty="0" smtClean="0">
                <a:latin typeface="Arial"/>
                <a:cs typeface="Arial"/>
              </a:rPr>
              <a:t> </a:t>
            </a:r>
            <a:r>
              <a:rPr sz="2100" spc="-55" dirty="0" smtClean="0">
                <a:latin typeface="Arial"/>
                <a:cs typeface="Arial"/>
              </a:rPr>
              <a:t>о</a:t>
            </a:r>
            <a:r>
              <a:rPr sz="2100" spc="0" dirty="0" smtClean="0">
                <a:latin typeface="Arial"/>
                <a:cs typeface="Arial"/>
              </a:rPr>
              <a:t>т 17.0</a:t>
            </a:r>
            <a:r>
              <a:rPr sz="2100" spc="-10" dirty="0" smtClean="0">
                <a:latin typeface="Arial"/>
                <a:cs typeface="Arial"/>
              </a:rPr>
              <a:t>3</a:t>
            </a:r>
            <a:r>
              <a:rPr sz="2100" spc="0" dirty="0" smtClean="0">
                <a:latin typeface="Arial"/>
                <a:cs typeface="Arial"/>
              </a:rPr>
              <a:t>.20</a:t>
            </a:r>
            <a:r>
              <a:rPr sz="2100" spc="-10" dirty="0" smtClean="0">
                <a:latin typeface="Arial"/>
                <a:cs typeface="Arial"/>
              </a:rPr>
              <a:t>1</a:t>
            </a:r>
            <a:r>
              <a:rPr sz="2100" spc="0" dirty="0" smtClean="0">
                <a:latin typeface="Arial"/>
                <a:cs typeface="Arial"/>
              </a:rPr>
              <a:t>5</a:t>
            </a:r>
            <a:endParaRPr sz="21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36"/>
              </a:spcBef>
            </a:pPr>
            <a:endParaRPr sz="600"/>
          </a:p>
          <a:p>
            <a:pPr marL="1270" algn="ctr">
              <a:lnSpc>
                <a:spcPct val="100000"/>
              </a:lnSpc>
            </a:pPr>
            <a:r>
              <a:rPr sz="2100" dirty="0" smtClean="0">
                <a:latin typeface="Arial"/>
                <a:cs typeface="Arial"/>
              </a:rPr>
              <a:t>•</a:t>
            </a:r>
            <a:r>
              <a:rPr sz="2100" spc="260" dirty="0" smtClean="0">
                <a:latin typeface="Arial"/>
                <a:cs typeface="Arial"/>
              </a:rPr>
              <a:t> </a:t>
            </a:r>
            <a:r>
              <a:rPr sz="2100" spc="0" dirty="0" smtClean="0">
                <a:latin typeface="Arial"/>
                <a:cs typeface="Arial"/>
              </a:rPr>
              <a:t>При</a:t>
            </a:r>
            <a:r>
              <a:rPr sz="2100" spc="50" dirty="0" smtClean="0">
                <a:latin typeface="Arial"/>
                <a:cs typeface="Arial"/>
              </a:rPr>
              <a:t>к</a:t>
            </a:r>
            <a:r>
              <a:rPr sz="2100" spc="-30" dirty="0" smtClean="0">
                <a:latin typeface="Arial"/>
                <a:cs typeface="Arial"/>
              </a:rPr>
              <a:t>а</a:t>
            </a:r>
            <a:r>
              <a:rPr sz="2100" spc="0" dirty="0" smtClean="0">
                <a:latin typeface="Arial"/>
                <a:cs typeface="Arial"/>
              </a:rPr>
              <a:t>з №</a:t>
            </a:r>
            <a:r>
              <a:rPr sz="2100" spc="5" dirty="0" smtClean="0">
                <a:latin typeface="Arial"/>
                <a:cs typeface="Arial"/>
              </a:rPr>
              <a:t> </a:t>
            </a:r>
            <a:r>
              <a:rPr sz="2100" spc="0" dirty="0" smtClean="0">
                <a:latin typeface="Arial"/>
                <a:cs typeface="Arial"/>
              </a:rPr>
              <a:t>2</a:t>
            </a:r>
            <a:r>
              <a:rPr sz="2100" spc="-10" dirty="0" smtClean="0">
                <a:latin typeface="Arial"/>
                <a:cs typeface="Arial"/>
              </a:rPr>
              <a:t>7</a:t>
            </a:r>
            <a:r>
              <a:rPr sz="2100" spc="0" dirty="0" smtClean="0">
                <a:latin typeface="Arial"/>
                <a:cs typeface="Arial"/>
              </a:rPr>
              <a:t>2</a:t>
            </a:r>
            <a:r>
              <a:rPr sz="2100" spc="20" dirty="0" smtClean="0">
                <a:latin typeface="Arial"/>
                <a:cs typeface="Arial"/>
              </a:rPr>
              <a:t> </a:t>
            </a:r>
            <a:r>
              <a:rPr sz="2100" spc="-55" dirty="0" smtClean="0">
                <a:latin typeface="Arial"/>
                <a:cs typeface="Arial"/>
              </a:rPr>
              <a:t>о</a:t>
            </a:r>
            <a:r>
              <a:rPr sz="2100" spc="0" dirty="0" smtClean="0">
                <a:latin typeface="Arial"/>
                <a:cs typeface="Arial"/>
              </a:rPr>
              <a:t>т 25.0</a:t>
            </a:r>
            <a:r>
              <a:rPr sz="2100" spc="-10" dirty="0" smtClean="0">
                <a:latin typeface="Arial"/>
                <a:cs typeface="Arial"/>
              </a:rPr>
              <a:t>3</a:t>
            </a:r>
            <a:r>
              <a:rPr sz="2100" spc="0" dirty="0" smtClean="0">
                <a:latin typeface="Arial"/>
                <a:cs typeface="Arial"/>
              </a:rPr>
              <a:t>.20</a:t>
            </a:r>
            <a:r>
              <a:rPr sz="2100" spc="-10" dirty="0" smtClean="0">
                <a:latin typeface="Arial"/>
                <a:cs typeface="Arial"/>
              </a:rPr>
              <a:t>1</a:t>
            </a:r>
            <a:r>
              <a:rPr sz="2100" spc="0" dirty="0" smtClean="0">
                <a:latin typeface="Arial"/>
                <a:cs typeface="Arial"/>
              </a:rPr>
              <a:t>5</a:t>
            </a:r>
            <a:endParaRPr sz="21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23"/>
              </a:spcBef>
            </a:pPr>
            <a:endParaRPr sz="600"/>
          </a:p>
          <a:p>
            <a:pPr marL="1270" algn="ctr">
              <a:lnSpc>
                <a:spcPct val="100000"/>
              </a:lnSpc>
            </a:pPr>
            <a:r>
              <a:rPr sz="2100" dirty="0" smtClean="0">
                <a:latin typeface="Arial"/>
                <a:cs typeface="Arial"/>
              </a:rPr>
              <a:t>•</a:t>
            </a:r>
            <a:r>
              <a:rPr sz="2100" spc="260" dirty="0" smtClean="0">
                <a:latin typeface="Arial"/>
                <a:cs typeface="Arial"/>
              </a:rPr>
              <a:t> </a:t>
            </a:r>
            <a:r>
              <a:rPr sz="2100" spc="0" dirty="0" smtClean="0">
                <a:latin typeface="Arial"/>
                <a:cs typeface="Arial"/>
              </a:rPr>
              <a:t>При</a:t>
            </a:r>
            <a:r>
              <a:rPr sz="2100" spc="50" dirty="0" smtClean="0">
                <a:latin typeface="Arial"/>
                <a:cs typeface="Arial"/>
              </a:rPr>
              <a:t>к</a:t>
            </a:r>
            <a:r>
              <a:rPr sz="2100" spc="-30" dirty="0" smtClean="0">
                <a:latin typeface="Arial"/>
                <a:cs typeface="Arial"/>
              </a:rPr>
              <a:t>а</a:t>
            </a:r>
            <a:r>
              <a:rPr sz="2100" spc="0" dirty="0" smtClean="0">
                <a:latin typeface="Arial"/>
                <a:cs typeface="Arial"/>
              </a:rPr>
              <a:t>з №</a:t>
            </a:r>
            <a:r>
              <a:rPr sz="2100" spc="5" dirty="0" smtClean="0">
                <a:latin typeface="Arial"/>
                <a:cs typeface="Arial"/>
              </a:rPr>
              <a:t> </a:t>
            </a:r>
            <a:r>
              <a:rPr sz="2100" spc="0" dirty="0" smtClean="0">
                <a:latin typeface="Arial"/>
                <a:cs typeface="Arial"/>
              </a:rPr>
              <a:t>3</a:t>
            </a:r>
            <a:r>
              <a:rPr sz="2100" spc="-10" dirty="0" smtClean="0">
                <a:latin typeface="Arial"/>
                <a:cs typeface="Arial"/>
              </a:rPr>
              <a:t>8</a:t>
            </a:r>
            <a:r>
              <a:rPr sz="2100" spc="0" dirty="0" smtClean="0">
                <a:latin typeface="Arial"/>
                <a:cs typeface="Arial"/>
              </a:rPr>
              <a:t>9</a:t>
            </a:r>
            <a:r>
              <a:rPr sz="2100" spc="20" dirty="0" smtClean="0">
                <a:latin typeface="Arial"/>
                <a:cs typeface="Arial"/>
              </a:rPr>
              <a:t> </a:t>
            </a:r>
            <a:r>
              <a:rPr sz="2100" spc="-55" dirty="0" smtClean="0">
                <a:latin typeface="Arial"/>
                <a:cs typeface="Arial"/>
              </a:rPr>
              <a:t>о</a:t>
            </a:r>
            <a:r>
              <a:rPr sz="2100" spc="0" dirty="0" smtClean="0">
                <a:latin typeface="Arial"/>
                <a:cs typeface="Arial"/>
              </a:rPr>
              <a:t>т 09.0</a:t>
            </a:r>
            <a:r>
              <a:rPr sz="2100" spc="-10" dirty="0" smtClean="0">
                <a:latin typeface="Arial"/>
                <a:cs typeface="Arial"/>
              </a:rPr>
              <a:t>4</a:t>
            </a:r>
            <a:r>
              <a:rPr sz="2100" spc="0" dirty="0" smtClean="0">
                <a:latin typeface="Arial"/>
                <a:cs typeface="Arial"/>
              </a:rPr>
              <a:t>.20</a:t>
            </a:r>
            <a:r>
              <a:rPr sz="2100" spc="-10" dirty="0" smtClean="0">
                <a:latin typeface="Arial"/>
                <a:cs typeface="Arial"/>
              </a:rPr>
              <a:t>1</a:t>
            </a:r>
            <a:r>
              <a:rPr sz="2100" spc="0" dirty="0" smtClean="0">
                <a:latin typeface="Arial"/>
                <a:cs typeface="Arial"/>
              </a:rPr>
              <a:t>5</a:t>
            </a:r>
            <a:endParaRPr sz="21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36"/>
              </a:spcBef>
            </a:pPr>
            <a:endParaRPr sz="600"/>
          </a:p>
          <a:p>
            <a:pPr marL="1270" algn="ctr">
              <a:lnSpc>
                <a:spcPct val="100000"/>
              </a:lnSpc>
            </a:pPr>
            <a:r>
              <a:rPr sz="2100" dirty="0" smtClean="0">
                <a:latin typeface="Arial"/>
                <a:cs typeface="Arial"/>
              </a:rPr>
              <a:t>•</a:t>
            </a:r>
            <a:r>
              <a:rPr sz="2100" spc="260" dirty="0" smtClean="0">
                <a:latin typeface="Arial"/>
                <a:cs typeface="Arial"/>
              </a:rPr>
              <a:t> </a:t>
            </a:r>
            <a:r>
              <a:rPr sz="2100" spc="0" dirty="0" smtClean="0">
                <a:latin typeface="Arial"/>
                <a:cs typeface="Arial"/>
              </a:rPr>
              <a:t>При</a:t>
            </a:r>
            <a:r>
              <a:rPr sz="2100" spc="50" dirty="0" smtClean="0">
                <a:latin typeface="Arial"/>
                <a:cs typeface="Arial"/>
              </a:rPr>
              <a:t>к</a:t>
            </a:r>
            <a:r>
              <a:rPr sz="2100" spc="-30" dirty="0" smtClean="0">
                <a:latin typeface="Arial"/>
                <a:cs typeface="Arial"/>
              </a:rPr>
              <a:t>а</a:t>
            </a:r>
            <a:r>
              <a:rPr sz="2100" spc="0" dirty="0" smtClean="0">
                <a:latin typeface="Arial"/>
                <a:cs typeface="Arial"/>
              </a:rPr>
              <a:t>з №</a:t>
            </a:r>
            <a:r>
              <a:rPr sz="2100" spc="5" dirty="0" smtClean="0">
                <a:latin typeface="Arial"/>
                <a:cs typeface="Arial"/>
              </a:rPr>
              <a:t> </a:t>
            </a:r>
            <a:r>
              <a:rPr sz="2100" spc="0" dirty="0" smtClean="0">
                <a:latin typeface="Arial"/>
                <a:cs typeface="Arial"/>
              </a:rPr>
              <a:t>3</a:t>
            </a:r>
            <a:r>
              <a:rPr sz="2100" spc="-10" dirty="0" smtClean="0">
                <a:latin typeface="Arial"/>
                <a:cs typeface="Arial"/>
              </a:rPr>
              <a:t>9</a:t>
            </a:r>
            <a:r>
              <a:rPr sz="2100" spc="0" dirty="0" smtClean="0">
                <a:latin typeface="Arial"/>
                <a:cs typeface="Arial"/>
              </a:rPr>
              <a:t>0</a:t>
            </a:r>
            <a:r>
              <a:rPr sz="2100" spc="20" dirty="0" smtClean="0">
                <a:latin typeface="Arial"/>
                <a:cs typeface="Arial"/>
              </a:rPr>
              <a:t> </a:t>
            </a:r>
            <a:r>
              <a:rPr sz="2100" spc="-55" dirty="0" smtClean="0">
                <a:latin typeface="Arial"/>
                <a:cs typeface="Arial"/>
              </a:rPr>
              <a:t>о</a:t>
            </a:r>
            <a:r>
              <a:rPr sz="2100" spc="0" dirty="0" smtClean="0">
                <a:latin typeface="Arial"/>
                <a:cs typeface="Arial"/>
              </a:rPr>
              <a:t>т 09.0</a:t>
            </a:r>
            <a:r>
              <a:rPr sz="2100" spc="-10" dirty="0" smtClean="0">
                <a:latin typeface="Arial"/>
                <a:cs typeface="Arial"/>
              </a:rPr>
              <a:t>4</a:t>
            </a:r>
            <a:r>
              <a:rPr sz="2100" spc="0" dirty="0" smtClean="0">
                <a:latin typeface="Arial"/>
                <a:cs typeface="Arial"/>
              </a:rPr>
              <a:t>.20</a:t>
            </a:r>
            <a:r>
              <a:rPr sz="2100" spc="-10" dirty="0" smtClean="0">
                <a:latin typeface="Arial"/>
                <a:cs typeface="Arial"/>
              </a:rPr>
              <a:t>1</a:t>
            </a:r>
            <a:r>
              <a:rPr sz="2100" spc="0" dirty="0" smtClean="0">
                <a:latin typeface="Arial"/>
                <a:cs typeface="Arial"/>
              </a:rPr>
              <a:t>5</a:t>
            </a:r>
            <a:endParaRPr sz="21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23"/>
              </a:spcBef>
            </a:pPr>
            <a:endParaRPr sz="600"/>
          </a:p>
          <a:p>
            <a:pPr marL="1270" algn="ctr">
              <a:lnSpc>
                <a:spcPct val="100000"/>
              </a:lnSpc>
            </a:pPr>
            <a:r>
              <a:rPr sz="2100" dirty="0" smtClean="0">
                <a:latin typeface="Arial"/>
                <a:cs typeface="Arial"/>
              </a:rPr>
              <a:t>•</a:t>
            </a:r>
            <a:r>
              <a:rPr sz="2100" spc="260" dirty="0" smtClean="0">
                <a:latin typeface="Arial"/>
                <a:cs typeface="Arial"/>
              </a:rPr>
              <a:t> </a:t>
            </a:r>
            <a:r>
              <a:rPr sz="2100" spc="0" dirty="0" smtClean="0">
                <a:latin typeface="Arial"/>
                <a:cs typeface="Arial"/>
              </a:rPr>
              <a:t>При</a:t>
            </a:r>
            <a:r>
              <a:rPr sz="2100" spc="50" dirty="0" smtClean="0">
                <a:latin typeface="Arial"/>
                <a:cs typeface="Arial"/>
              </a:rPr>
              <a:t>к</a:t>
            </a:r>
            <a:r>
              <a:rPr sz="2100" spc="-30" dirty="0" smtClean="0">
                <a:latin typeface="Arial"/>
                <a:cs typeface="Arial"/>
              </a:rPr>
              <a:t>а</a:t>
            </a:r>
            <a:r>
              <a:rPr sz="2100" spc="0" dirty="0" smtClean="0">
                <a:latin typeface="Arial"/>
                <a:cs typeface="Arial"/>
              </a:rPr>
              <a:t>з №</a:t>
            </a:r>
            <a:r>
              <a:rPr sz="2100" spc="5" dirty="0" smtClean="0">
                <a:latin typeface="Arial"/>
                <a:cs typeface="Arial"/>
              </a:rPr>
              <a:t> </a:t>
            </a:r>
            <a:r>
              <a:rPr sz="2100" spc="0" dirty="0" smtClean="0">
                <a:latin typeface="Arial"/>
                <a:cs typeface="Arial"/>
              </a:rPr>
              <a:t>3</a:t>
            </a:r>
            <a:r>
              <a:rPr sz="2100" spc="-10" dirty="0" smtClean="0">
                <a:latin typeface="Arial"/>
                <a:cs typeface="Arial"/>
              </a:rPr>
              <a:t>9</a:t>
            </a:r>
            <a:r>
              <a:rPr sz="2100" spc="0" dirty="0" smtClean="0">
                <a:latin typeface="Arial"/>
                <a:cs typeface="Arial"/>
              </a:rPr>
              <a:t>1</a:t>
            </a:r>
            <a:r>
              <a:rPr sz="2100" spc="20" dirty="0" smtClean="0">
                <a:latin typeface="Arial"/>
                <a:cs typeface="Arial"/>
              </a:rPr>
              <a:t> </a:t>
            </a:r>
            <a:r>
              <a:rPr sz="2100" spc="-55" dirty="0" smtClean="0">
                <a:latin typeface="Arial"/>
                <a:cs typeface="Arial"/>
              </a:rPr>
              <a:t>о</a:t>
            </a:r>
            <a:r>
              <a:rPr sz="2100" spc="0" dirty="0" smtClean="0">
                <a:latin typeface="Arial"/>
                <a:cs typeface="Arial"/>
              </a:rPr>
              <a:t>т 09.0</a:t>
            </a:r>
            <a:r>
              <a:rPr sz="2100" spc="-10" dirty="0" smtClean="0">
                <a:latin typeface="Arial"/>
                <a:cs typeface="Arial"/>
              </a:rPr>
              <a:t>4</a:t>
            </a:r>
            <a:r>
              <a:rPr sz="2100" spc="0" dirty="0" smtClean="0">
                <a:latin typeface="Arial"/>
                <a:cs typeface="Arial"/>
              </a:rPr>
              <a:t>.20</a:t>
            </a:r>
            <a:r>
              <a:rPr sz="2100" spc="-10" dirty="0" smtClean="0">
                <a:latin typeface="Arial"/>
                <a:cs typeface="Arial"/>
              </a:rPr>
              <a:t>1</a:t>
            </a:r>
            <a:r>
              <a:rPr sz="2100" spc="0" dirty="0" smtClean="0">
                <a:latin typeface="Arial"/>
                <a:cs typeface="Arial"/>
              </a:rPr>
              <a:t>5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7259" y="1742224"/>
            <a:ext cx="5511165" cy="264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80"/>
              </a:lnSpc>
            </a:pPr>
            <a:r>
              <a:rPr sz="1750" b="1" spc="-85" dirty="0" smtClean="0">
                <a:latin typeface="Arial"/>
                <a:cs typeface="Arial"/>
              </a:rPr>
              <a:t>Г</a:t>
            </a:r>
            <a:r>
              <a:rPr sz="1750" b="1" spc="-30" dirty="0" smtClean="0">
                <a:latin typeface="Arial"/>
                <a:cs typeface="Arial"/>
              </a:rPr>
              <a:t>о</a:t>
            </a:r>
            <a:r>
              <a:rPr sz="1750" b="1" spc="0" dirty="0" smtClean="0">
                <a:latin typeface="Arial"/>
                <a:cs typeface="Arial"/>
              </a:rPr>
              <a:t>с</a:t>
            </a:r>
            <a:r>
              <a:rPr sz="1750" b="1" spc="-65" dirty="0" smtClean="0">
                <a:latin typeface="Arial"/>
                <a:cs typeface="Arial"/>
              </a:rPr>
              <a:t>у</a:t>
            </a:r>
            <a:r>
              <a:rPr sz="1750" b="1" spc="0" dirty="0" smtClean="0">
                <a:latin typeface="Arial"/>
                <a:cs typeface="Arial"/>
              </a:rPr>
              <a:t>дарс</a:t>
            </a:r>
            <a:r>
              <a:rPr sz="1750" b="1" spc="-25" dirty="0" smtClean="0">
                <a:latin typeface="Arial"/>
                <a:cs typeface="Arial"/>
              </a:rPr>
              <a:t>тв</a:t>
            </a:r>
            <a:r>
              <a:rPr sz="1750" b="1" spc="0" dirty="0" smtClean="0">
                <a:latin typeface="Arial"/>
                <a:cs typeface="Arial"/>
              </a:rPr>
              <a:t>е</a:t>
            </a:r>
            <a:r>
              <a:rPr sz="1750" b="1" spc="5" dirty="0" smtClean="0">
                <a:latin typeface="Arial"/>
                <a:cs typeface="Arial"/>
              </a:rPr>
              <a:t>н</a:t>
            </a:r>
            <a:r>
              <a:rPr sz="1750" b="1" spc="0" dirty="0" smtClean="0">
                <a:latin typeface="Arial"/>
                <a:cs typeface="Arial"/>
              </a:rPr>
              <a:t>ная</a:t>
            </a:r>
            <a:r>
              <a:rPr sz="1750" b="1" spc="45" dirty="0" smtClean="0">
                <a:latin typeface="Arial"/>
                <a:cs typeface="Arial"/>
              </a:rPr>
              <a:t> </a:t>
            </a:r>
            <a:r>
              <a:rPr sz="1750" b="1" spc="0" dirty="0" smtClean="0">
                <a:latin typeface="Arial"/>
                <a:cs typeface="Arial"/>
              </a:rPr>
              <a:t>сис</a:t>
            </a:r>
            <a:r>
              <a:rPr sz="1750" b="1" spc="-25" dirty="0" smtClean="0">
                <a:latin typeface="Arial"/>
                <a:cs typeface="Arial"/>
              </a:rPr>
              <a:t>т</a:t>
            </a:r>
            <a:r>
              <a:rPr sz="1750" b="1" spc="-30" dirty="0" smtClean="0">
                <a:latin typeface="Arial"/>
                <a:cs typeface="Arial"/>
              </a:rPr>
              <a:t>е</a:t>
            </a:r>
            <a:r>
              <a:rPr sz="1750" b="1" spc="-25" dirty="0" smtClean="0">
                <a:latin typeface="Arial"/>
                <a:cs typeface="Arial"/>
              </a:rPr>
              <a:t>м</a:t>
            </a:r>
            <a:r>
              <a:rPr sz="1750" b="1" spc="0" dirty="0" smtClean="0">
                <a:latin typeface="Arial"/>
                <a:cs typeface="Arial"/>
              </a:rPr>
              <a:t>а</a:t>
            </a:r>
            <a:r>
              <a:rPr sz="1750" b="1" spc="15" dirty="0" smtClean="0">
                <a:latin typeface="Arial"/>
                <a:cs typeface="Arial"/>
              </a:rPr>
              <a:t> </a:t>
            </a:r>
            <a:r>
              <a:rPr sz="1750" b="1" spc="0" dirty="0" smtClean="0">
                <a:latin typeface="Arial"/>
                <a:cs typeface="Arial"/>
              </a:rPr>
              <a:t>пр</a:t>
            </a:r>
            <a:r>
              <a:rPr sz="1750" b="1" spc="-10" dirty="0" smtClean="0">
                <a:latin typeface="Arial"/>
                <a:cs typeface="Arial"/>
              </a:rPr>
              <a:t>а</a:t>
            </a:r>
            <a:r>
              <a:rPr sz="1750" b="1" spc="-25" dirty="0" smtClean="0">
                <a:latin typeface="Arial"/>
                <a:cs typeface="Arial"/>
              </a:rPr>
              <a:t>в</a:t>
            </a:r>
            <a:r>
              <a:rPr sz="1750" b="1" spc="0" dirty="0" smtClean="0">
                <a:latin typeface="Arial"/>
                <a:cs typeface="Arial"/>
              </a:rPr>
              <a:t>о</a:t>
            </a:r>
            <a:r>
              <a:rPr sz="1750" b="1" spc="-25" dirty="0" smtClean="0">
                <a:latin typeface="Arial"/>
                <a:cs typeface="Arial"/>
              </a:rPr>
              <a:t>в</a:t>
            </a:r>
            <a:r>
              <a:rPr sz="1750" b="1" spc="0" dirty="0" smtClean="0">
                <a:latin typeface="Arial"/>
                <a:cs typeface="Arial"/>
              </a:rPr>
              <a:t>ой </a:t>
            </a:r>
            <a:r>
              <a:rPr sz="1750" b="1" spc="5" dirty="0" smtClean="0">
                <a:latin typeface="Arial"/>
                <a:cs typeface="Arial"/>
              </a:rPr>
              <a:t>и</a:t>
            </a:r>
            <a:r>
              <a:rPr sz="1750" b="1" spc="0" dirty="0" smtClean="0">
                <a:latin typeface="Arial"/>
                <a:cs typeface="Arial"/>
              </a:rPr>
              <a:t>н</a:t>
            </a:r>
            <a:r>
              <a:rPr sz="1750" b="1" spc="-40" dirty="0" smtClean="0">
                <a:latin typeface="Arial"/>
                <a:cs typeface="Arial"/>
              </a:rPr>
              <a:t>ф</a:t>
            </a:r>
            <a:r>
              <a:rPr sz="1750" b="1" spc="0" dirty="0" smtClean="0">
                <a:latin typeface="Arial"/>
                <a:cs typeface="Arial"/>
              </a:rPr>
              <a:t>о</a:t>
            </a:r>
            <a:r>
              <a:rPr sz="1750" b="1" spc="-30" dirty="0" smtClean="0">
                <a:latin typeface="Arial"/>
                <a:cs typeface="Arial"/>
              </a:rPr>
              <a:t>р</a:t>
            </a:r>
            <a:r>
              <a:rPr sz="1750" b="1" spc="-25" dirty="0" smtClean="0">
                <a:latin typeface="Arial"/>
                <a:cs typeface="Arial"/>
              </a:rPr>
              <a:t>м</a:t>
            </a:r>
            <a:r>
              <a:rPr sz="1750" b="1" spc="0" dirty="0" smtClean="0">
                <a:latin typeface="Arial"/>
                <a:cs typeface="Arial"/>
              </a:rPr>
              <a:t>ации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41604" y="2385060"/>
            <a:ext cx="9384792" cy="2727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92240" y="2718816"/>
            <a:ext cx="2071115" cy="27432"/>
          </a:xfrm>
          <a:custGeom>
            <a:avLst/>
            <a:gdLst/>
            <a:ahLst/>
            <a:cxnLst/>
            <a:rect l="l" t="t" r="r" b="b"/>
            <a:pathLst>
              <a:path w="2071115" h="27432">
                <a:moveTo>
                  <a:pt x="2071115" y="0"/>
                </a:moveTo>
                <a:lnTo>
                  <a:pt x="0" y="1524"/>
                </a:lnTo>
                <a:lnTo>
                  <a:pt x="0" y="27432"/>
                </a:lnTo>
                <a:lnTo>
                  <a:pt x="2071115" y="25908"/>
                </a:lnTo>
                <a:lnTo>
                  <a:pt x="2071115" y="0"/>
                </a:lnTo>
                <a:close/>
              </a:path>
            </a:pathLst>
          </a:custGeom>
          <a:solidFill>
            <a:srgbClr val="FF74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28088" y="4102608"/>
            <a:ext cx="1447800" cy="38100"/>
          </a:xfrm>
          <a:custGeom>
            <a:avLst/>
            <a:gdLst/>
            <a:ahLst/>
            <a:cxnLst/>
            <a:rect l="l" t="t" r="r" b="b"/>
            <a:pathLst>
              <a:path w="1447800" h="38100">
                <a:moveTo>
                  <a:pt x="1447800" y="0"/>
                </a:moveTo>
                <a:lnTo>
                  <a:pt x="0" y="12191"/>
                </a:lnTo>
                <a:lnTo>
                  <a:pt x="0" y="38100"/>
                </a:lnTo>
                <a:lnTo>
                  <a:pt x="1447800" y="25907"/>
                </a:lnTo>
                <a:lnTo>
                  <a:pt x="1447800" y="0"/>
                </a:lnTo>
                <a:close/>
              </a:path>
            </a:pathLst>
          </a:custGeom>
          <a:solidFill>
            <a:srgbClr val="FF74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539" y="4567428"/>
            <a:ext cx="8930640" cy="48768"/>
          </a:xfrm>
          <a:custGeom>
            <a:avLst/>
            <a:gdLst/>
            <a:ahLst/>
            <a:cxnLst/>
            <a:rect l="l" t="t" r="r" b="b"/>
            <a:pathLst>
              <a:path w="8930640" h="48768">
                <a:moveTo>
                  <a:pt x="8930640" y="0"/>
                </a:moveTo>
                <a:lnTo>
                  <a:pt x="0" y="24383"/>
                </a:lnTo>
                <a:lnTo>
                  <a:pt x="0" y="48767"/>
                </a:lnTo>
                <a:lnTo>
                  <a:pt x="8930640" y="25907"/>
                </a:lnTo>
                <a:lnTo>
                  <a:pt x="8930640" y="0"/>
                </a:lnTo>
                <a:close/>
              </a:path>
            </a:pathLst>
          </a:custGeom>
          <a:solidFill>
            <a:srgbClr val="FF74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8680" y="5045202"/>
            <a:ext cx="3107436" cy="0"/>
          </a:xfrm>
          <a:custGeom>
            <a:avLst/>
            <a:gdLst/>
            <a:ahLst/>
            <a:cxnLst/>
            <a:rect l="l" t="t" r="r" b="b"/>
            <a:pathLst>
              <a:path w="3107436">
                <a:moveTo>
                  <a:pt x="0" y="0"/>
                </a:moveTo>
                <a:lnTo>
                  <a:pt x="3107436" y="0"/>
                </a:lnTo>
              </a:path>
            </a:pathLst>
          </a:custGeom>
          <a:ln w="27177">
            <a:solidFill>
              <a:srgbClr val="FF74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57444" y="3646170"/>
            <a:ext cx="1258824" cy="0"/>
          </a:xfrm>
          <a:custGeom>
            <a:avLst/>
            <a:gdLst/>
            <a:ahLst/>
            <a:cxnLst/>
            <a:rect l="l" t="t" r="r" b="b"/>
            <a:pathLst>
              <a:path w="1258824">
                <a:moveTo>
                  <a:pt x="0" y="0"/>
                </a:moveTo>
                <a:lnTo>
                  <a:pt x="1258824" y="0"/>
                </a:lnTo>
              </a:path>
            </a:pathLst>
          </a:custGeom>
          <a:ln w="27178">
            <a:solidFill>
              <a:srgbClr val="FF6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96411" y="940308"/>
            <a:ext cx="7004304" cy="568451"/>
          </a:xfrm>
          <a:custGeom>
            <a:avLst/>
            <a:gdLst/>
            <a:ahLst/>
            <a:cxnLst/>
            <a:rect l="l" t="t" r="r" b="b"/>
            <a:pathLst>
              <a:path w="7004304" h="568451">
                <a:moveTo>
                  <a:pt x="0" y="568451"/>
                </a:moveTo>
                <a:lnTo>
                  <a:pt x="7004304" y="568451"/>
                </a:lnTo>
                <a:lnTo>
                  <a:pt x="7004304" y="0"/>
                </a:lnTo>
                <a:lnTo>
                  <a:pt x="0" y="0"/>
                </a:lnTo>
                <a:lnTo>
                  <a:pt x="0" y="568451"/>
                </a:lnTo>
                <a:close/>
              </a:path>
            </a:pathLst>
          </a:custGeom>
          <a:solidFill>
            <a:srgbClr val="E3EB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89478" y="1095564"/>
            <a:ext cx="5018405" cy="26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b="1" spc="20" dirty="0" smtClean="0">
                <a:latin typeface="Calibri"/>
                <a:cs typeface="Calibri"/>
              </a:rPr>
              <a:t>ПИСЬМО</a:t>
            </a:r>
            <a:r>
              <a:rPr sz="1550" b="1" spc="-10" dirty="0" smtClean="0">
                <a:latin typeface="Calibri"/>
                <a:cs typeface="Calibri"/>
              </a:rPr>
              <a:t> </a:t>
            </a:r>
            <a:r>
              <a:rPr sz="1550" b="1" spc="20" dirty="0" smtClean="0">
                <a:latin typeface="Calibri"/>
                <a:cs typeface="Calibri"/>
              </a:rPr>
              <a:t>МИ</a:t>
            </a:r>
            <a:r>
              <a:rPr sz="1550" b="1" spc="5" dirty="0" smtClean="0">
                <a:latin typeface="Calibri"/>
                <a:cs typeface="Calibri"/>
              </a:rPr>
              <a:t>Н</a:t>
            </a:r>
            <a:r>
              <a:rPr sz="1550" b="1" spc="20" dirty="0" smtClean="0">
                <a:latin typeface="Calibri"/>
                <a:cs typeface="Calibri"/>
              </a:rPr>
              <a:t>О</a:t>
            </a:r>
            <a:r>
              <a:rPr sz="1550" b="1" spc="5" dirty="0" smtClean="0">
                <a:latin typeface="Calibri"/>
                <a:cs typeface="Calibri"/>
              </a:rPr>
              <a:t>Б</a:t>
            </a:r>
            <a:r>
              <a:rPr sz="1550" b="1" spc="15" dirty="0" smtClean="0">
                <a:latin typeface="Calibri"/>
                <a:cs typeface="Calibri"/>
              </a:rPr>
              <a:t>Р</a:t>
            </a:r>
            <a:r>
              <a:rPr sz="1550" b="1" spc="5" dirty="0" smtClean="0">
                <a:latin typeface="Calibri"/>
                <a:cs typeface="Calibri"/>
              </a:rPr>
              <a:t>Н</a:t>
            </a:r>
            <a:r>
              <a:rPr sz="1550" b="1" spc="-70" dirty="0" smtClean="0">
                <a:latin typeface="Calibri"/>
                <a:cs typeface="Calibri"/>
              </a:rPr>
              <a:t>А</a:t>
            </a:r>
            <a:r>
              <a:rPr sz="1550" b="1" spc="15" dirty="0" smtClean="0">
                <a:latin typeface="Calibri"/>
                <a:cs typeface="Calibri"/>
              </a:rPr>
              <a:t>У</a:t>
            </a:r>
            <a:r>
              <a:rPr sz="1550" b="1" spc="5" dirty="0" smtClean="0">
                <a:latin typeface="Calibri"/>
                <a:cs typeface="Calibri"/>
              </a:rPr>
              <a:t>К</a:t>
            </a:r>
            <a:r>
              <a:rPr sz="1550" b="1" spc="20" dirty="0" smtClean="0">
                <a:latin typeface="Calibri"/>
                <a:cs typeface="Calibri"/>
              </a:rPr>
              <a:t>И</a:t>
            </a:r>
            <a:r>
              <a:rPr sz="1550" b="1" spc="5" dirty="0" smtClean="0">
                <a:latin typeface="Calibri"/>
                <a:cs typeface="Calibri"/>
              </a:rPr>
              <a:t> </a:t>
            </a:r>
            <a:r>
              <a:rPr sz="1550" b="1" spc="15" dirty="0" smtClean="0">
                <a:latin typeface="Calibri"/>
                <a:cs typeface="Calibri"/>
              </a:rPr>
              <a:t>РО</a:t>
            </a:r>
            <a:r>
              <a:rPr sz="1550" b="1" spc="0" dirty="0" smtClean="0">
                <a:latin typeface="Calibri"/>
                <a:cs typeface="Calibri"/>
              </a:rPr>
              <a:t>С</a:t>
            </a:r>
            <a:r>
              <a:rPr sz="1550" b="1" spc="15" dirty="0" smtClean="0">
                <a:latin typeface="Calibri"/>
                <a:cs typeface="Calibri"/>
              </a:rPr>
              <a:t>СИИ</a:t>
            </a:r>
            <a:r>
              <a:rPr sz="1550" b="1" spc="-5" dirty="0" smtClean="0">
                <a:latin typeface="Calibri"/>
                <a:cs typeface="Calibri"/>
              </a:rPr>
              <a:t> </a:t>
            </a:r>
            <a:r>
              <a:rPr sz="1550" b="1" spc="0" dirty="0" smtClean="0">
                <a:latin typeface="Calibri"/>
                <a:cs typeface="Calibri"/>
              </a:rPr>
              <a:t>о</a:t>
            </a:r>
            <a:r>
              <a:rPr sz="1550" b="1" spc="10" dirty="0" smtClean="0">
                <a:latin typeface="Calibri"/>
                <a:cs typeface="Calibri"/>
              </a:rPr>
              <a:t>т</a:t>
            </a:r>
            <a:r>
              <a:rPr sz="1550" b="1" spc="5" dirty="0" smtClean="0">
                <a:latin typeface="Calibri"/>
                <a:cs typeface="Calibri"/>
              </a:rPr>
              <a:t> </a:t>
            </a:r>
            <a:r>
              <a:rPr sz="1550" b="1" spc="10" dirty="0" smtClean="0">
                <a:latin typeface="Calibri"/>
                <a:cs typeface="Calibri"/>
              </a:rPr>
              <a:t>24.04.2015</a:t>
            </a:r>
            <a:r>
              <a:rPr sz="1550" b="1" spc="-10" dirty="0" smtClean="0">
                <a:latin typeface="Calibri"/>
                <a:cs typeface="Calibri"/>
              </a:rPr>
              <a:t> </a:t>
            </a:r>
            <a:r>
              <a:rPr sz="1550" b="1" spc="20" dirty="0" smtClean="0">
                <a:latin typeface="Calibri"/>
                <a:cs typeface="Calibri"/>
              </a:rPr>
              <a:t>№06</a:t>
            </a:r>
            <a:r>
              <a:rPr sz="1550" b="1" spc="0" dirty="0" smtClean="0">
                <a:latin typeface="Calibri"/>
                <a:cs typeface="Calibri"/>
              </a:rPr>
              <a:t>-</a:t>
            </a:r>
            <a:r>
              <a:rPr sz="1550" b="1" spc="15" dirty="0" smtClean="0">
                <a:latin typeface="Calibri"/>
                <a:cs typeface="Calibri"/>
              </a:rPr>
              <a:t>4</a:t>
            </a:r>
            <a:r>
              <a:rPr sz="1550" b="1" spc="0" dirty="0" smtClean="0">
                <a:latin typeface="Calibri"/>
                <a:cs typeface="Calibri"/>
              </a:rPr>
              <a:t>5</a:t>
            </a:r>
            <a:r>
              <a:rPr sz="1550" b="1" spc="15" dirty="0" smtClean="0">
                <a:latin typeface="Calibri"/>
                <a:cs typeface="Calibri"/>
              </a:rPr>
              <a:t>6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130551" y="1353311"/>
            <a:ext cx="6821424" cy="5349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85744" y="2599944"/>
            <a:ext cx="7060692" cy="411479"/>
          </a:xfrm>
          <a:custGeom>
            <a:avLst/>
            <a:gdLst/>
            <a:ahLst/>
            <a:cxnLst/>
            <a:rect l="l" t="t" r="r" b="b"/>
            <a:pathLst>
              <a:path w="7060692" h="411479">
                <a:moveTo>
                  <a:pt x="0" y="411479"/>
                </a:moveTo>
                <a:lnTo>
                  <a:pt x="7060692" y="411479"/>
                </a:lnTo>
                <a:lnTo>
                  <a:pt x="7060692" y="0"/>
                </a:lnTo>
                <a:lnTo>
                  <a:pt x="0" y="0"/>
                </a:lnTo>
                <a:lnTo>
                  <a:pt x="0" y="411479"/>
                </a:lnTo>
                <a:close/>
              </a:path>
            </a:pathLst>
          </a:custGeom>
          <a:solidFill>
            <a:srgbClr val="E3EB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49563" y="2683585"/>
            <a:ext cx="6330315" cy="248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b="1" spc="15" dirty="0" smtClean="0">
                <a:solidFill>
                  <a:srgbClr val="1902C4"/>
                </a:solidFill>
                <a:latin typeface="Arial"/>
                <a:cs typeface="Arial"/>
              </a:rPr>
              <a:t>22 </a:t>
            </a:r>
            <a:r>
              <a:rPr sz="1550" b="1" spc="20" dirty="0" smtClean="0">
                <a:solidFill>
                  <a:srgbClr val="1902C4"/>
                </a:solidFill>
                <a:latin typeface="Arial"/>
                <a:cs typeface="Arial"/>
              </a:rPr>
              <a:t>н</a:t>
            </a:r>
            <a:r>
              <a:rPr sz="1550" b="1" spc="15" dirty="0" smtClean="0">
                <a:solidFill>
                  <a:srgbClr val="1902C4"/>
                </a:solidFill>
                <a:latin typeface="Arial"/>
                <a:cs typeface="Arial"/>
              </a:rPr>
              <a:t>ед</a:t>
            </a:r>
            <a:r>
              <a:rPr sz="1550" b="1" spc="5" dirty="0" smtClean="0">
                <a:solidFill>
                  <a:srgbClr val="1902C4"/>
                </a:solidFill>
                <a:latin typeface="Arial"/>
                <a:cs typeface="Arial"/>
              </a:rPr>
              <a:t>е</a:t>
            </a:r>
            <a:r>
              <a:rPr sz="1550" b="1" spc="15" dirty="0" smtClean="0">
                <a:solidFill>
                  <a:srgbClr val="1902C4"/>
                </a:solidFill>
                <a:latin typeface="Arial"/>
                <a:cs typeface="Arial"/>
              </a:rPr>
              <a:t>ли</a:t>
            </a:r>
            <a:r>
              <a:rPr sz="1550" b="1" spc="-25" dirty="0" smtClean="0">
                <a:solidFill>
                  <a:srgbClr val="1902C4"/>
                </a:solidFill>
                <a:latin typeface="Arial"/>
                <a:cs typeface="Arial"/>
              </a:rPr>
              <a:t> </a:t>
            </a:r>
            <a:r>
              <a:rPr sz="1550" spc="15" dirty="0" smtClean="0">
                <a:latin typeface="Arial"/>
                <a:cs typeface="Arial"/>
              </a:rPr>
              <a:t>= </a:t>
            </a:r>
            <a:r>
              <a:rPr sz="1550" b="1" spc="15" dirty="0" smtClean="0">
                <a:solidFill>
                  <a:srgbClr val="1902C4"/>
                </a:solidFill>
                <a:latin typeface="Arial"/>
                <a:cs typeface="Arial"/>
              </a:rPr>
              <a:t>20 </a:t>
            </a:r>
            <a:r>
              <a:rPr sz="1550" spc="15" dirty="0" smtClean="0">
                <a:latin typeface="Arial"/>
                <a:cs typeface="Arial"/>
              </a:rPr>
              <a:t>н</a:t>
            </a:r>
            <a:r>
              <a:rPr sz="1550" spc="-25" dirty="0" smtClean="0">
                <a:latin typeface="Arial"/>
                <a:cs typeface="Arial"/>
              </a:rPr>
              <a:t>е</a:t>
            </a:r>
            <a:r>
              <a:rPr sz="1550" spc="15" dirty="0" smtClean="0">
                <a:latin typeface="Arial"/>
                <a:cs typeface="Arial"/>
              </a:rPr>
              <a:t>д</a:t>
            </a:r>
            <a:r>
              <a:rPr sz="1550" spc="-40" dirty="0" smtClean="0">
                <a:latin typeface="Arial"/>
                <a:cs typeface="Arial"/>
              </a:rPr>
              <a:t>е</a:t>
            </a:r>
            <a:r>
              <a:rPr sz="1550" spc="15" dirty="0" smtClean="0">
                <a:latin typeface="Arial"/>
                <a:cs typeface="Arial"/>
              </a:rPr>
              <a:t>ль</a:t>
            </a:r>
            <a:r>
              <a:rPr sz="1550" spc="-10" dirty="0" smtClean="0">
                <a:latin typeface="Arial"/>
                <a:cs typeface="Arial"/>
              </a:rPr>
              <a:t> </a:t>
            </a:r>
            <a:r>
              <a:rPr sz="1550" spc="10" dirty="0" smtClean="0">
                <a:latin typeface="Arial"/>
                <a:cs typeface="Arial"/>
              </a:rPr>
              <a:t>(</a:t>
            </a:r>
            <a:r>
              <a:rPr sz="1550" spc="20" dirty="0" smtClean="0">
                <a:solidFill>
                  <a:srgbClr val="1902C4"/>
                </a:solidFill>
                <a:latin typeface="Arial"/>
                <a:cs typeface="Arial"/>
              </a:rPr>
              <a:t>УП</a:t>
            </a:r>
            <a:r>
              <a:rPr sz="1550" spc="5" dirty="0" smtClean="0">
                <a:solidFill>
                  <a:srgbClr val="1902C4"/>
                </a:solidFill>
                <a:latin typeface="Arial"/>
                <a:cs typeface="Arial"/>
              </a:rPr>
              <a:t> </a:t>
            </a:r>
            <a:r>
              <a:rPr sz="1550" spc="15" dirty="0" smtClean="0">
                <a:solidFill>
                  <a:srgbClr val="1902C4"/>
                </a:solidFill>
                <a:latin typeface="Arial"/>
                <a:cs typeface="Arial"/>
              </a:rPr>
              <a:t>и</a:t>
            </a:r>
            <a:r>
              <a:rPr sz="1550" spc="-15" dirty="0" smtClean="0">
                <a:solidFill>
                  <a:srgbClr val="1902C4"/>
                </a:solidFill>
                <a:latin typeface="Arial"/>
                <a:cs typeface="Arial"/>
              </a:rPr>
              <a:t> </a:t>
            </a:r>
            <a:r>
              <a:rPr sz="1550" spc="20" dirty="0" smtClean="0">
                <a:solidFill>
                  <a:srgbClr val="1902C4"/>
                </a:solidFill>
                <a:latin typeface="Arial"/>
                <a:cs typeface="Arial"/>
              </a:rPr>
              <a:t>ПП</a:t>
            </a:r>
            <a:r>
              <a:rPr sz="1550" spc="10" dirty="0" smtClean="0">
                <a:latin typeface="Arial"/>
                <a:cs typeface="Arial"/>
              </a:rPr>
              <a:t>)</a:t>
            </a:r>
            <a:r>
              <a:rPr sz="1550" spc="5" dirty="0" smtClean="0">
                <a:latin typeface="Arial"/>
                <a:cs typeface="Arial"/>
              </a:rPr>
              <a:t> </a:t>
            </a:r>
            <a:r>
              <a:rPr sz="1550" spc="15" dirty="0" smtClean="0">
                <a:latin typeface="Arial"/>
                <a:cs typeface="Arial"/>
              </a:rPr>
              <a:t>+ </a:t>
            </a:r>
            <a:r>
              <a:rPr sz="1550" b="1" spc="15" dirty="0" smtClean="0">
                <a:solidFill>
                  <a:srgbClr val="1902C4"/>
                </a:solidFill>
                <a:latin typeface="Arial"/>
                <a:cs typeface="Arial"/>
              </a:rPr>
              <a:t>1</a:t>
            </a:r>
            <a:r>
              <a:rPr sz="1550" b="1" spc="5" dirty="0" smtClean="0">
                <a:solidFill>
                  <a:srgbClr val="1902C4"/>
                </a:solidFill>
                <a:latin typeface="Arial"/>
                <a:cs typeface="Arial"/>
              </a:rPr>
              <a:t> </a:t>
            </a:r>
            <a:r>
              <a:rPr sz="1550" spc="15" dirty="0" smtClean="0">
                <a:latin typeface="Arial"/>
                <a:cs typeface="Arial"/>
              </a:rPr>
              <a:t>н</a:t>
            </a:r>
            <a:r>
              <a:rPr sz="1550" spc="-25" dirty="0" smtClean="0">
                <a:latin typeface="Arial"/>
                <a:cs typeface="Arial"/>
              </a:rPr>
              <a:t>е</a:t>
            </a:r>
            <a:r>
              <a:rPr sz="1550" spc="15" dirty="0" smtClean="0">
                <a:latin typeface="Arial"/>
                <a:cs typeface="Arial"/>
              </a:rPr>
              <a:t>д</a:t>
            </a:r>
            <a:r>
              <a:rPr sz="1550" spc="-40" dirty="0" smtClean="0">
                <a:latin typeface="Arial"/>
                <a:cs typeface="Arial"/>
              </a:rPr>
              <a:t>е</a:t>
            </a:r>
            <a:r>
              <a:rPr sz="1550" spc="15" dirty="0" smtClean="0">
                <a:latin typeface="Arial"/>
                <a:cs typeface="Arial"/>
              </a:rPr>
              <a:t>ля</a:t>
            </a:r>
            <a:r>
              <a:rPr sz="1550" spc="-5" dirty="0" smtClean="0">
                <a:latin typeface="Arial"/>
                <a:cs typeface="Arial"/>
              </a:rPr>
              <a:t> </a:t>
            </a:r>
            <a:r>
              <a:rPr sz="1550" spc="10" dirty="0" smtClean="0">
                <a:latin typeface="Arial"/>
                <a:cs typeface="Arial"/>
              </a:rPr>
              <a:t>(</a:t>
            </a:r>
            <a:r>
              <a:rPr sz="1550" spc="20" dirty="0" smtClean="0">
                <a:solidFill>
                  <a:srgbClr val="1902C4"/>
                </a:solidFill>
                <a:latin typeface="Arial"/>
                <a:cs typeface="Arial"/>
              </a:rPr>
              <a:t>ПА</a:t>
            </a:r>
            <a:r>
              <a:rPr sz="1550" spc="10" dirty="0" smtClean="0">
                <a:latin typeface="Arial"/>
                <a:cs typeface="Arial"/>
              </a:rPr>
              <a:t>)</a:t>
            </a:r>
            <a:r>
              <a:rPr sz="1550" spc="-15" dirty="0" smtClean="0">
                <a:latin typeface="Arial"/>
                <a:cs typeface="Arial"/>
              </a:rPr>
              <a:t> </a:t>
            </a:r>
            <a:r>
              <a:rPr sz="1550" spc="15" dirty="0" smtClean="0">
                <a:latin typeface="Arial"/>
                <a:cs typeface="Arial"/>
              </a:rPr>
              <a:t>+</a:t>
            </a:r>
            <a:r>
              <a:rPr sz="1550" spc="10" dirty="0" smtClean="0">
                <a:latin typeface="Arial"/>
                <a:cs typeface="Arial"/>
              </a:rPr>
              <a:t> </a:t>
            </a:r>
            <a:r>
              <a:rPr sz="1550" b="1" spc="15" dirty="0" smtClean="0">
                <a:solidFill>
                  <a:srgbClr val="1902C4"/>
                </a:solidFill>
                <a:latin typeface="Arial"/>
                <a:cs typeface="Arial"/>
              </a:rPr>
              <a:t>1</a:t>
            </a:r>
            <a:r>
              <a:rPr sz="1550" b="1" spc="-5" dirty="0" smtClean="0">
                <a:solidFill>
                  <a:srgbClr val="1902C4"/>
                </a:solidFill>
                <a:latin typeface="Arial"/>
                <a:cs typeface="Arial"/>
              </a:rPr>
              <a:t> </a:t>
            </a:r>
            <a:r>
              <a:rPr sz="1550" spc="15" dirty="0" smtClean="0">
                <a:latin typeface="Arial"/>
                <a:cs typeface="Arial"/>
              </a:rPr>
              <a:t>н</a:t>
            </a:r>
            <a:r>
              <a:rPr sz="1550" spc="-25" dirty="0" smtClean="0">
                <a:latin typeface="Arial"/>
                <a:cs typeface="Arial"/>
              </a:rPr>
              <a:t>е</a:t>
            </a:r>
            <a:r>
              <a:rPr sz="1550" spc="15" dirty="0" smtClean="0">
                <a:latin typeface="Arial"/>
                <a:cs typeface="Arial"/>
              </a:rPr>
              <a:t>д</a:t>
            </a:r>
            <a:r>
              <a:rPr sz="1550" spc="-40" dirty="0" smtClean="0">
                <a:latin typeface="Arial"/>
                <a:cs typeface="Arial"/>
              </a:rPr>
              <a:t>е</a:t>
            </a:r>
            <a:r>
              <a:rPr sz="1550" spc="15" dirty="0" smtClean="0">
                <a:latin typeface="Arial"/>
                <a:cs typeface="Arial"/>
              </a:rPr>
              <a:t>ля</a:t>
            </a:r>
            <a:r>
              <a:rPr sz="1550" spc="-5" dirty="0" smtClean="0">
                <a:latin typeface="Arial"/>
                <a:cs typeface="Arial"/>
              </a:rPr>
              <a:t> </a:t>
            </a:r>
            <a:r>
              <a:rPr sz="1550" spc="10" dirty="0" smtClean="0">
                <a:latin typeface="Arial"/>
                <a:cs typeface="Arial"/>
              </a:rPr>
              <a:t>(</a:t>
            </a:r>
            <a:r>
              <a:rPr sz="1550" spc="5" dirty="0" smtClean="0">
                <a:solidFill>
                  <a:srgbClr val="1902C4"/>
                </a:solidFill>
                <a:latin typeface="Arial"/>
                <a:cs typeface="Arial"/>
              </a:rPr>
              <a:t>Г</a:t>
            </a:r>
            <a:r>
              <a:rPr sz="1550" spc="20" dirty="0" smtClean="0">
                <a:solidFill>
                  <a:srgbClr val="1902C4"/>
                </a:solidFill>
                <a:latin typeface="Arial"/>
                <a:cs typeface="Arial"/>
              </a:rPr>
              <a:t>ИА</a:t>
            </a:r>
            <a:r>
              <a:rPr sz="1550" spc="10" dirty="0" smtClean="0">
                <a:latin typeface="Arial"/>
                <a:cs typeface="Arial"/>
              </a:rPr>
              <a:t>)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96411" y="940308"/>
            <a:ext cx="7004304" cy="568451"/>
          </a:xfrm>
          <a:custGeom>
            <a:avLst/>
            <a:gdLst/>
            <a:ahLst/>
            <a:cxnLst/>
            <a:rect l="l" t="t" r="r" b="b"/>
            <a:pathLst>
              <a:path w="7004304" h="568451">
                <a:moveTo>
                  <a:pt x="0" y="568451"/>
                </a:moveTo>
                <a:lnTo>
                  <a:pt x="7004304" y="568451"/>
                </a:lnTo>
                <a:lnTo>
                  <a:pt x="7004304" y="0"/>
                </a:lnTo>
                <a:lnTo>
                  <a:pt x="0" y="0"/>
                </a:lnTo>
                <a:lnTo>
                  <a:pt x="0" y="568451"/>
                </a:lnTo>
                <a:close/>
              </a:path>
            </a:pathLst>
          </a:custGeom>
          <a:solidFill>
            <a:srgbClr val="E3EB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4981" y="1093955"/>
            <a:ext cx="4705350" cy="26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b="1" spc="15" dirty="0" smtClean="0">
                <a:latin typeface="Calibri"/>
                <a:cs typeface="Calibri"/>
              </a:rPr>
              <a:t>ПРИ</a:t>
            </a:r>
            <a:r>
              <a:rPr sz="1550" b="1" spc="5" dirty="0" smtClean="0">
                <a:latin typeface="Calibri"/>
                <a:cs typeface="Calibri"/>
              </a:rPr>
              <a:t>К</a:t>
            </a:r>
            <a:r>
              <a:rPr sz="1550" b="1" spc="15" dirty="0" smtClean="0">
                <a:latin typeface="Calibri"/>
                <a:cs typeface="Calibri"/>
              </a:rPr>
              <a:t>АЗ</a:t>
            </a:r>
            <a:r>
              <a:rPr sz="1550" b="1" spc="5" dirty="0" smtClean="0">
                <a:latin typeface="Calibri"/>
                <a:cs typeface="Calibri"/>
              </a:rPr>
              <a:t> </a:t>
            </a:r>
            <a:r>
              <a:rPr sz="1550" b="1" spc="15" dirty="0" smtClean="0">
                <a:latin typeface="Calibri"/>
                <a:cs typeface="Calibri"/>
              </a:rPr>
              <a:t>МИН</a:t>
            </a:r>
            <a:r>
              <a:rPr sz="1550" b="1" spc="10" dirty="0" smtClean="0">
                <a:latin typeface="Calibri"/>
                <a:cs typeface="Calibri"/>
              </a:rPr>
              <a:t>О</a:t>
            </a:r>
            <a:r>
              <a:rPr sz="1550" b="1" spc="15" dirty="0" smtClean="0">
                <a:latin typeface="Calibri"/>
                <a:cs typeface="Calibri"/>
              </a:rPr>
              <a:t>Б</a:t>
            </a:r>
            <a:r>
              <a:rPr sz="1550" b="1" spc="5" dirty="0" smtClean="0">
                <a:latin typeface="Calibri"/>
                <a:cs typeface="Calibri"/>
              </a:rPr>
              <a:t>Р</a:t>
            </a:r>
            <a:r>
              <a:rPr sz="1550" b="1" spc="15" dirty="0" smtClean="0">
                <a:latin typeface="Calibri"/>
                <a:cs typeface="Calibri"/>
              </a:rPr>
              <a:t>Н</a:t>
            </a:r>
            <a:r>
              <a:rPr sz="1550" b="1" spc="-75" dirty="0" smtClean="0">
                <a:latin typeface="Calibri"/>
                <a:cs typeface="Calibri"/>
              </a:rPr>
              <a:t>А</a:t>
            </a:r>
            <a:r>
              <a:rPr sz="1550" b="1" spc="15" dirty="0" smtClean="0">
                <a:latin typeface="Calibri"/>
                <a:cs typeface="Calibri"/>
              </a:rPr>
              <a:t>У</a:t>
            </a:r>
            <a:r>
              <a:rPr sz="1550" b="1" spc="5" dirty="0" smtClean="0">
                <a:latin typeface="Calibri"/>
                <a:cs typeface="Calibri"/>
              </a:rPr>
              <a:t>К</a:t>
            </a:r>
            <a:r>
              <a:rPr sz="1550" b="1" spc="20" dirty="0" smtClean="0">
                <a:latin typeface="Calibri"/>
                <a:cs typeface="Calibri"/>
              </a:rPr>
              <a:t>И</a:t>
            </a:r>
            <a:r>
              <a:rPr sz="1550" b="1" spc="5" dirty="0" smtClean="0">
                <a:latin typeface="Calibri"/>
                <a:cs typeface="Calibri"/>
              </a:rPr>
              <a:t> </a:t>
            </a:r>
            <a:r>
              <a:rPr sz="1550" b="1" spc="15" dirty="0" smtClean="0">
                <a:latin typeface="Calibri"/>
                <a:cs typeface="Calibri"/>
              </a:rPr>
              <a:t>РО</a:t>
            </a:r>
            <a:r>
              <a:rPr sz="1550" b="1" spc="0" dirty="0" smtClean="0">
                <a:latin typeface="Calibri"/>
                <a:cs typeface="Calibri"/>
              </a:rPr>
              <a:t>С</a:t>
            </a:r>
            <a:r>
              <a:rPr sz="1550" b="1" spc="15" dirty="0" smtClean="0">
                <a:latin typeface="Calibri"/>
                <a:cs typeface="Calibri"/>
              </a:rPr>
              <a:t>СИИ</a:t>
            </a:r>
            <a:r>
              <a:rPr sz="1550" b="1" spc="-15" dirty="0" smtClean="0">
                <a:latin typeface="Calibri"/>
                <a:cs typeface="Calibri"/>
              </a:rPr>
              <a:t> </a:t>
            </a:r>
            <a:r>
              <a:rPr sz="1550" b="1" spc="0" dirty="0" smtClean="0">
                <a:latin typeface="Calibri"/>
                <a:cs typeface="Calibri"/>
              </a:rPr>
              <a:t>о</a:t>
            </a:r>
            <a:r>
              <a:rPr sz="1550" b="1" spc="10" dirty="0" smtClean="0">
                <a:latin typeface="Calibri"/>
                <a:cs typeface="Calibri"/>
              </a:rPr>
              <a:t>т</a:t>
            </a:r>
            <a:r>
              <a:rPr sz="1550" b="1" spc="5" dirty="0" smtClean="0">
                <a:latin typeface="Calibri"/>
                <a:cs typeface="Calibri"/>
              </a:rPr>
              <a:t> </a:t>
            </a:r>
            <a:r>
              <a:rPr sz="1550" b="1" spc="10" dirty="0" smtClean="0">
                <a:latin typeface="Calibri"/>
                <a:cs typeface="Calibri"/>
              </a:rPr>
              <a:t>25.03.2015</a:t>
            </a:r>
            <a:r>
              <a:rPr sz="1550" b="1" spc="-30" dirty="0" smtClean="0">
                <a:latin typeface="Calibri"/>
                <a:cs typeface="Calibri"/>
              </a:rPr>
              <a:t> </a:t>
            </a:r>
            <a:r>
              <a:rPr sz="1550" b="1" spc="30" dirty="0" smtClean="0">
                <a:latin typeface="Calibri"/>
                <a:cs typeface="Calibri"/>
              </a:rPr>
              <a:t>№</a:t>
            </a:r>
            <a:r>
              <a:rPr sz="1550" b="1" spc="5" dirty="0" smtClean="0">
                <a:latin typeface="Calibri"/>
                <a:cs typeface="Calibri"/>
              </a:rPr>
              <a:t> </a:t>
            </a:r>
            <a:r>
              <a:rPr sz="1550" b="1" spc="15" dirty="0" smtClean="0">
                <a:latin typeface="Calibri"/>
                <a:cs typeface="Calibri"/>
              </a:rPr>
              <a:t>272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7639" y="2354579"/>
            <a:ext cx="2049780" cy="4219956"/>
          </a:xfrm>
          <a:custGeom>
            <a:avLst/>
            <a:gdLst/>
            <a:ahLst/>
            <a:cxnLst/>
            <a:rect l="l" t="t" r="r" b="b"/>
            <a:pathLst>
              <a:path w="2049780" h="4219956">
                <a:moveTo>
                  <a:pt x="0" y="4219956"/>
                </a:moveTo>
                <a:lnTo>
                  <a:pt x="2049780" y="4219956"/>
                </a:lnTo>
                <a:lnTo>
                  <a:pt x="2049780" y="0"/>
                </a:lnTo>
                <a:lnTo>
                  <a:pt x="0" y="0"/>
                </a:lnTo>
                <a:lnTo>
                  <a:pt x="0" y="4219956"/>
                </a:lnTo>
                <a:close/>
              </a:path>
            </a:pathLst>
          </a:custGeom>
          <a:solidFill>
            <a:srgbClr val="E3EB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0447" y="4209180"/>
            <a:ext cx="2082800" cy="5054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436880">
              <a:lnSpc>
                <a:spcPct val="101899"/>
              </a:lnSpc>
            </a:pPr>
            <a:r>
              <a:rPr sz="1550" b="1" spc="15" dirty="0" smtClean="0">
                <a:latin typeface="Calibri"/>
                <a:cs typeface="Calibri"/>
              </a:rPr>
              <a:t>НА</a:t>
            </a:r>
            <a:r>
              <a:rPr sz="1550" b="1" spc="5" dirty="0" smtClean="0">
                <a:latin typeface="Calibri"/>
                <a:cs typeface="Calibri"/>
              </a:rPr>
              <a:t> </a:t>
            </a:r>
            <a:r>
              <a:rPr sz="1550" b="1" spc="15" dirty="0" smtClean="0">
                <a:latin typeface="Calibri"/>
                <a:cs typeface="Calibri"/>
              </a:rPr>
              <a:t>П</a:t>
            </a:r>
            <a:r>
              <a:rPr sz="1550" b="1" spc="5" dirty="0" smtClean="0">
                <a:latin typeface="Calibri"/>
                <a:cs typeface="Calibri"/>
              </a:rPr>
              <a:t>Р</a:t>
            </a:r>
            <a:r>
              <a:rPr sz="1550" b="1" spc="20" dirty="0" smtClean="0">
                <a:latin typeface="Calibri"/>
                <a:cs typeface="Calibri"/>
              </a:rPr>
              <a:t>ИМ</a:t>
            </a:r>
            <a:r>
              <a:rPr sz="1550" b="1" spc="0" dirty="0" smtClean="0">
                <a:latin typeface="Calibri"/>
                <a:cs typeface="Calibri"/>
              </a:rPr>
              <a:t>Е</a:t>
            </a:r>
            <a:r>
              <a:rPr sz="1550" b="1" spc="15" dirty="0" smtClean="0">
                <a:latin typeface="Calibri"/>
                <a:cs typeface="Calibri"/>
              </a:rPr>
              <a:t>РЕ</a:t>
            </a:r>
            <a:r>
              <a:rPr sz="1550" b="1" spc="5" dirty="0" smtClean="0">
                <a:latin typeface="Calibri"/>
                <a:cs typeface="Calibri"/>
              </a:rPr>
              <a:t> </a:t>
            </a:r>
            <a:r>
              <a:rPr sz="1550" b="1" spc="-20" dirty="0" smtClean="0">
                <a:latin typeface="Calibri"/>
                <a:cs typeface="Calibri"/>
              </a:rPr>
              <a:t>О</a:t>
            </a:r>
            <a:r>
              <a:rPr sz="1550" b="1" spc="20" dirty="0" smtClean="0">
                <a:latin typeface="Calibri"/>
                <a:cs typeface="Calibri"/>
              </a:rPr>
              <a:t>ДНОЙ</a:t>
            </a:r>
            <a:r>
              <a:rPr sz="1550" b="1" spc="-20" dirty="0" smtClean="0">
                <a:latin typeface="Calibri"/>
                <a:cs typeface="Calibri"/>
              </a:rPr>
              <a:t> </a:t>
            </a:r>
            <a:r>
              <a:rPr sz="1550" b="1" spc="15" dirty="0" smtClean="0">
                <a:latin typeface="Calibri"/>
                <a:cs typeface="Calibri"/>
              </a:rPr>
              <a:t>ИЗ ПР</a:t>
            </a:r>
            <a:r>
              <a:rPr sz="1550" b="1" spc="10" dirty="0" smtClean="0">
                <a:latin typeface="Calibri"/>
                <a:cs typeface="Calibri"/>
              </a:rPr>
              <a:t>О</a:t>
            </a:r>
            <a:r>
              <a:rPr sz="1550" b="1" spc="20" dirty="0" smtClean="0">
                <a:latin typeface="Calibri"/>
                <a:cs typeface="Calibri"/>
              </a:rPr>
              <a:t>Ф</a:t>
            </a:r>
            <a:r>
              <a:rPr sz="1550" b="1" spc="-25" dirty="0" smtClean="0">
                <a:latin typeface="Calibri"/>
                <a:cs typeface="Calibri"/>
              </a:rPr>
              <a:t>Е</a:t>
            </a:r>
            <a:r>
              <a:rPr sz="1550" b="1" spc="5" dirty="0" smtClean="0">
                <a:latin typeface="Calibri"/>
                <a:cs typeface="Calibri"/>
              </a:rPr>
              <a:t>С</a:t>
            </a:r>
            <a:r>
              <a:rPr sz="1550" b="1" spc="15" dirty="0" smtClean="0">
                <a:latin typeface="Calibri"/>
                <a:cs typeface="Calibri"/>
              </a:rPr>
              <a:t>СИЙ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96411" y="984504"/>
            <a:ext cx="7004304" cy="568451"/>
          </a:xfrm>
          <a:custGeom>
            <a:avLst/>
            <a:gdLst/>
            <a:ahLst/>
            <a:cxnLst/>
            <a:rect l="l" t="t" r="r" b="b"/>
            <a:pathLst>
              <a:path w="7004304" h="568451">
                <a:moveTo>
                  <a:pt x="0" y="568451"/>
                </a:moveTo>
                <a:lnTo>
                  <a:pt x="7004304" y="568451"/>
                </a:lnTo>
                <a:lnTo>
                  <a:pt x="7004304" y="0"/>
                </a:lnTo>
                <a:lnTo>
                  <a:pt x="0" y="0"/>
                </a:lnTo>
                <a:lnTo>
                  <a:pt x="0" y="568451"/>
                </a:lnTo>
                <a:close/>
              </a:path>
            </a:pathLst>
          </a:custGeom>
          <a:solidFill>
            <a:srgbClr val="E3EB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69861" y="1138212"/>
            <a:ext cx="6055995" cy="26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b="1" spc="15" dirty="0" smtClean="0">
                <a:latin typeface="Calibri"/>
                <a:cs typeface="Calibri"/>
              </a:rPr>
              <a:t>ВОП</a:t>
            </a:r>
            <a:r>
              <a:rPr sz="1550" b="1" spc="5" dirty="0" smtClean="0">
                <a:latin typeface="Calibri"/>
                <a:cs typeface="Calibri"/>
              </a:rPr>
              <a:t>Р</a:t>
            </a:r>
            <a:r>
              <a:rPr sz="1550" b="1" spc="20" dirty="0" smtClean="0">
                <a:latin typeface="Calibri"/>
                <a:cs typeface="Calibri"/>
              </a:rPr>
              <a:t>ОСЫ</a:t>
            </a:r>
            <a:r>
              <a:rPr sz="1550" b="1" spc="-10" dirty="0" smtClean="0">
                <a:latin typeface="Calibri"/>
                <a:cs typeface="Calibri"/>
              </a:rPr>
              <a:t> </a:t>
            </a:r>
            <a:r>
              <a:rPr sz="1550" b="1" spc="15" dirty="0" smtClean="0">
                <a:latin typeface="Calibri"/>
                <a:cs typeface="Calibri"/>
              </a:rPr>
              <a:t>ПР</a:t>
            </a:r>
            <a:r>
              <a:rPr sz="1550" b="1" spc="10" dirty="0" smtClean="0">
                <a:latin typeface="Calibri"/>
                <a:cs typeface="Calibri"/>
              </a:rPr>
              <a:t>О</a:t>
            </a:r>
            <a:r>
              <a:rPr sz="1550" b="1" spc="20" dirty="0" smtClean="0">
                <a:latin typeface="Calibri"/>
                <a:cs typeface="Calibri"/>
              </a:rPr>
              <a:t>Ф</a:t>
            </a:r>
            <a:r>
              <a:rPr sz="1550" b="1" spc="-25" dirty="0" smtClean="0">
                <a:latin typeface="Calibri"/>
                <a:cs typeface="Calibri"/>
              </a:rPr>
              <a:t>Е</a:t>
            </a:r>
            <a:r>
              <a:rPr sz="1550" b="1" spc="5" dirty="0" smtClean="0">
                <a:latin typeface="Calibri"/>
                <a:cs typeface="Calibri"/>
              </a:rPr>
              <a:t>С</a:t>
            </a:r>
            <a:r>
              <a:rPr sz="1550" b="1" spc="15" dirty="0" smtClean="0">
                <a:latin typeface="Calibri"/>
                <a:cs typeface="Calibri"/>
              </a:rPr>
              <a:t>СИОНАЛЬ</a:t>
            </a:r>
            <a:r>
              <a:rPr sz="1550" b="1" spc="5" dirty="0" smtClean="0">
                <a:latin typeface="Calibri"/>
                <a:cs typeface="Calibri"/>
              </a:rPr>
              <a:t>Н</a:t>
            </a:r>
            <a:r>
              <a:rPr sz="1550" b="1" spc="20" dirty="0" smtClean="0">
                <a:latin typeface="Calibri"/>
                <a:cs typeface="Calibri"/>
              </a:rPr>
              <a:t>ЫХ</a:t>
            </a:r>
            <a:r>
              <a:rPr sz="1550" b="1" spc="-40" dirty="0" smtClean="0">
                <a:latin typeface="Calibri"/>
                <a:cs typeface="Calibri"/>
              </a:rPr>
              <a:t> </a:t>
            </a:r>
            <a:r>
              <a:rPr sz="1550" b="1" spc="20" dirty="0" smtClean="0">
                <a:latin typeface="Calibri"/>
                <a:cs typeface="Calibri"/>
              </a:rPr>
              <a:t>О</a:t>
            </a:r>
            <a:r>
              <a:rPr sz="1550" b="1" spc="5" dirty="0" smtClean="0">
                <a:latin typeface="Calibri"/>
                <a:cs typeface="Calibri"/>
              </a:rPr>
              <a:t>Б</a:t>
            </a:r>
            <a:r>
              <a:rPr sz="1550" b="1" spc="-75" dirty="0" smtClean="0">
                <a:latin typeface="Calibri"/>
                <a:cs typeface="Calibri"/>
              </a:rPr>
              <a:t>Р</a:t>
            </a:r>
            <a:r>
              <a:rPr sz="1550" b="1" spc="15" dirty="0" smtClean="0">
                <a:latin typeface="Calibri"/>
                <a:cs typeface="Calibri"/>
              </a:rPr>
              <a:t>АЗО</a:t>
            </a:r>
            <a:r>
              <a:rPr sz="1550" b="1" spc="-10" dirty="0" smtClean="0">
                <a:latin typeface="Calibri"/>
                <a:cs typeface="Calibri"/>
              </a:rPr>
              <a:t>В</a:t>
            </a:r>
            <a:r>
              <a:rPr sz="1550" b="1" spc="-95" dirty="0" smtClean="0">
                <a:latin typeface="Calibri"/>
                <a:cs typeface="Calibri"/>
              </a:rPr>
              <a:t>А</a:t>
            </a:r>
            <a:r>
              <a:rPr sz="1550" b="1" spc="15" dirty="0" smtClean="0">
                <a:latin typeface="Calibri"/>
                <a:cs typeface="Calibri"/>
              </a:rPr>
              <a:t>Т</a:t>
            </a:r>
            <a:r>
              <a:rPr sz="1550" b="1" spc="-10" dirty="0" smtClean="0">
                <a:latin typeface="Calibri"/>
                <a:cs typeface="Calibri"/>
              </a:rPr>
              <a:t>Е</a:t>
            </a:r>
            <a:r>
              <a:rPr sz="1550" b="1" spc="15" dirty="0" smtClean="0">
                <a:latin typeface="Calibri"/>
                <a:cs typeface="Calibri"/>
              </a:rPr>
              <a:t>ЛЬН</a:t>
            </a:r>
            <a:r>
              <a:rPr sz="1550" b="1" spc="10" dirty="0" smtClean="0">
                <a:latin typeface="Calibri"/>
                <a:cs typeface="Calibri"/>
              </a:rPr>
              <a:t>Ы</a:t>
            </a:r>
            <a:r>
              <a:rPr sz="1550" b="1" spc="15" dirty="0" smtClean="0">
                <a:latin typeface="Calibri"/>
                <a:cs typeface="Calibri"/>
              </a:rPr>
              <a:t>Х</a:t>
            </a:r>
            <a:r>
              <a:rPr sz="1550" b="1" spc="-25" dirty="0" smtClean="0">
                <a:latin typeface="Calibri"/>
                <a:cs typeface="Calibri"/>
              </a:rPr>
              <a:t> </a:t>
            </a:r>
            <a:r>
              <a:rPr sz="1550" b="1" spc="15" dirty="0" smtClean="0">
                <a:latin typeface="Calibri"/>
                <a:cs typeface="Calibri"/>
              </a:rPr>
              <a:t>ОР</a:t>
            </a:r>
            <a:r>
              <a:rPr sz="1550" b="1" spc="-120" dirty="0" smtClean="0">
                <a:latin typeface="Calibri"/>
                <a:cs typeface="Calibri"/>
              </a:rPr>
              <a:t>Г</a:t>
            </a:r>
            <a:r>
              <a:rPr sz="1550" b="1" spc="15" dirty="0" smtClean="0">
                <a:latin typeface="Calibri"/>
                <a:cs typeface="Calibri"/>
              </a:rPr>
              <a:t>АНИ</a:t>
            </a:r>
            <a:r>
              <a:rPr sz="1550" b="1" spc="0" dirty="0" smtClean="0">
                <a:latin typeface="Calibri"/>
                <a:cs typeface="Calibri"/>
              </a:rPr>
              <a:t>З</a:t>
            </a:r>
            <a:r>
              <a:rPr sz="1550" b="1" spc="15" dirty="0" smtClean="0">
                <a:latin typeface="Calibri"/>
                <a:cs typeface="Calibri"/>
              </a:rPr>
              <a:t>АЦ</a:t>
            </a:r>
            <a:r>
              <a:rPr sz="1550" b="1" spc="5" dirty="0" smtClean="0">
                <a:latin typeface="Calibri"/>
                <a:cs typeface="Calibri"/>
              </a:rPr>
              <a:t>И</a:t>
            </a:r>
            <a:r>
              <a:rPr sz="1550" b="1" spc="20" dirty="0" smtClean="0">
                <a:latin typeface="Calibri"/>
                <a:cs typeface="Calibri"/>
              </a:rPr>
              <a:t>Й</a:t>
            </a:r>
            <a:endParaRPr sz="155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094561"/>
              </p:ext>
            </p:extLst>
          </p:nvPr>
        </p:nvGraphicFramePr>
        <p:xfrm>
          <a:off x="400811" y="1708404"/>
          <a:ext cx="9960861" cy="4982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0395"/>
                <a:gridCol w="182879"/>
                <a:gridCol w="5847587"/>
              </a:tblGrid>
              <a:tr h="1269491">
                <a:tc>
                  <a:txBody>
                    <a:bodyPr/>
                    <a:lstStyle/>
                    <a:p>
                      <a:pPr marL="66675" marR="187960">
                        <a:lnSpc>
                          <a:spcPts val="1520"/>
                        </a:lnSpc>
                      </a:pPr>
                      <a:r>
                        <a:rPr sz="1400" b="1" dirty="0" smtClean="0">
                          <a:latin typeface="Calibri"/>
                          <a:cs typeface="Calibri"/>
                        </a:rPr>
                        <a:t>1. Какие</a:t>
                      </a:r>
                      <a:r>
                        <a:rPr sz="1400" b="1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 smtClean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ок</a:t>
                      </a:r>
                      <a:r>
                        <a:rPr sz="1400" b="1" spc="-20" dirty="0" smtClean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менты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нео</a:t>
                      </a:r>
                      <a:r>
                        <a:rPr sz="1400" b="1" spc="-25" dirty="0" smtClean="0">
                          <a:latin typeface="Calibri"/>
                          <a:cs typeface="Calibri"/>
                        </a:rPr>
                        <a:t>бх</a:t>
                      </a:r>
                      <a:r>
                        <a:rPr sz="1400" b="1" spc="-40" dirty="0" smtClean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ди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о офор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ить</a:t>
                      </a:r>
                      <a:r>
                        <a:rPr sz="1400" b="1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30" dirty="0" smtClean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У 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ри</a:t>
                      </a:r>
                      <a:r>
                        <a:rPr sz="1400" b="1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ув</a:t>
                      </a:r>
                      <a:r>
                        <a:rPr sz="1400" b="1" spc="-30" dirty="0" smtClean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личе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ии</a:t>
                      </a:r>
                      <a:r>
                        <a:rPr sz="1400" b="1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сро</a:t>
                      </a:r>
                      <a:r>
                        <a:rPr sz="1400" b="1" spc="-20" dirty="0" smtClean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ов о</a:t>
                      </a:r>
                      <a:r>
                        <a:rPr sz="1400" b="1" spc="-20" dirty="0" smtClean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ения?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4383">
                      <a:solidFill>
                        <a:srgbClr val="000000"/>
                      </a:solidFill>
                      <a:prstDash val="solid"/>
                    </a:lnL>
                    <a:lnR w="10667">
                      <a:solidFill>
                        <a:srgbClr val="000000"/>
                      </a:solidFill>
                      <a:prstDash val="solid"/>
                    </a:lnR>
                    <a:lnT w="24383">
                      <a:solidFill>
                        <a:srgbClr val="000000"/>
                      </a:solidFill>
                      <a:prstDash val="solid"/>
                    </a:lnT>
                    <a:lnB w="106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0667">
                      <a:solidFill>
                        <a:srgbClr val="000000"/>
                      </a:solidFill>
                      <a:prstDash val="solid"/>
                    </a:lnL>
                    <a:lnR w="10667">
                      <a:solidFill>
                        <a:srgbClr val="000000"/>
                      </a:solidFill>
                      <a:prstDash val="solid"/>
                    </a:lnR>
                    <a:lnT w="24383">
                      <a:solidFill>
                        <a:srgbClr val="000000"/>
                      </a:solidFill>
                      <a:prstDash val="solid"/>
                    </a:lnT>
                    <a:lnB w="106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marR="133985">
                        <a:lnSpc>
                          <a:spcPct val="90200"/>
                        </a:lnSpc>
                      </a:pPr>
                      <a:r>
                        <a:rPr sz="1400" dirty="0" smtClean="0">
                          <a:solidFill>
                            <a:srgbClr val="1902C4"/>
                          </a:solidFill>
                          <a:latin typeface="Arial"/>
                          <a:cs typeface="Arial"/>
                        </a:rPr>
                        <a:t>•</a:t>
                      </a:r>
                      <a:r>
                        <a:rPr sz="1400" b="1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ПРИКАЗ </a:t>
                      </a:r>
                      <a:r>
                        <a:rPr sz="1400" b="1" dirty="0" smtClean="0">
                          <a:latin typeface="Calibri"/>
                          <a:cs typeface="Calibri"/>
                        </a:rPr>
                        <a:t>о внесе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ии</a:t>
                      </a:r>
                      <a:r>
                        <a:rPr sz="1400" b="1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из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ен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ний</a:t>
                      </a:r>
                      <a:r>
                        <a:rPr sz="1400" b="1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в ОПОП,</a:t>
                      </a:r>
                      <a:r>
                        <a:rPr sz="1400" b="1" spc="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а и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ен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-1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ебный</a:t>
                      </a:r>
                      <a:r>
                        <a:rPr sz="1400" b="1" spc="1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b="1" spc="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н, </a:t>
                      </a:r>
                      <a:r>
                        <a:rPr sz="1400" b="1" spc="-1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b="1" spc="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енда</a:t>
                      </a:r>
                      <a:r>
                        <a:rPr sz="1400" b="1" spc="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ный</a:t>
                      </a:r>
                      <a:r>
                        <a:rPr sz="1400" b="1" spc="-4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-1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ебный</a:t>
                      </a:r>
                      <a:r>
                        <a:rPr sz="1400" b="1" spc="1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график,</a:t>
                      </a:r>
                      <a:r>
                        <a:rPr sz="1400" b="1" spc="-2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рабочие програм</a:t>
                      </a:r>
                      <a:r>
                        <a:rPr sz="1400" b="1" spc="-1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ы</a:t>
                      </a:r>
                      <a:r>
                        <a:rPr sz="1400" b="1" spc="-2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рофе</a:t>
                      </a:r>
                      <a:r>
                        <a:rPr sz="1400" b="1" spc="-1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сиона</a:t>
                      </a:r>
                      <a:r>
                        <a:rPr sz="1400" b="1" spc="1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ьных м</a:t>
                      </a:r>
                      <a:r>
                        <a:rPr sz="1400" b="1" spc="-4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-3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b="1" spc="-5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b="1" spc="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й</a:t>
                      </a:r>
                      <a:r>
                        <a:rPr sz="1400" b="1" spc="-1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час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b="1" spc="-35" dirty="0" smtClean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-15" dirty="0" smtClean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b="1" spc="-15" dirty="0" smtClean="0">
                          <a:latin typeface="Calibri"/>
                          <a:cs typeface="Calibri"/>
                        </a:rPr>
                        <a:t>ж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ания </a:t>
                      </a:r>
                      <a:r>
                        <a:rPr sz="1400" b="1" spc="-15" dirty="0" smtClean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чебной и</a:t>
                      </a:r>
                      <a:r>
                        <a:rPr sz="1400" b="1" spc="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/или</a:t>
                      </a:r>
                      <a:r>
                        <a:rPr sz="1400" b="1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роизв</a:t>
                      </a:r>
                      <a:r>
                        <a:rPr sz="1400" b="1" spc="-35" dirty="0" smtClean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-15" dirty="0" smtClean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ст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ен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ой 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рак</a:t>
                      </a:r>
                      <a:r>
                        <a:rPr sz="1400" b="1" spc="10" dirty="0" smtClean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ик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)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b="1" spc="-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-1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ц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еноч</a:t>
                      </a:r>
                      <a:r>
                        <a:rPr sz="1400" b="1" spc="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ые</a:t>
                      </a:r>
                      <a:r>
                        <a:rPr sz="1400" b="1" spc="-1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spc="-1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-1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ебно-ме</a:t>
                      </a:r>
                      <a:r>
                        <a:rPr sz="1400" b="1" spc="-1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spc="-4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дические </a:t>
                      </a:r>
                      <a:r>
                        <a:rPr sz="1400" b="1" spc="-1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атериалы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0667">
                      <a:solidFill>
                        <a:srgbClr val="000000"/>
                      </a:solidFill>
                      <a:prstDash val="solid"/>
                    </a:lnL>
                    <a:lnR w="24383">
                      <a:solidFill>
                        <a:srgbClr val="000000"/>
                      </a:solidFill>
                      <a:prstDash val="solid"/>
                    </a:lnR>
                    <a:lnT w="24383">
                      <a:solidFill>
                        <a:srgbClr val="000000"/>
                      </a:solidFill>
                      <a:prstDash val="solid"/>
                    </a:lnT>
                    <a:lnB w="1066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6843">
                <a:tc>
                  <a:txBody>
                    <a:bodyPr/>
                    <a:lstStyle/>
                    <a:p>
                      <a:pPr marL="66675" marR="135890">
                        <a:lnSpc>
                          <a:spcPct val="90400"/>
                        </a:lnSpc>
                      </a:pPr>
                      <a:r>
                        <a:rPr sz="1400" b="1" dirty="0" smtClean="0">
                          <a:latin typeface="Calibri"/>
                          <a:cs typeface="Calibri"/>
                        </a:rPr>
                        <a:t>2. Каким</a:t>
                      </a:r>
                      <a:r>
                        <a:rPr sz="1400" b="1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 smtClean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ок</a:t>
                      </a:r>
                      <a:r>
                        <a:rPr sz="1400" b="1" spc="-20" dirty="0" smtClean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мен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ом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оформляется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со</a:t>
                      </a:r>
                      <a:r>
                        <a:rPr sz="1400" b="1" spc="-70" dirty="0" smtClean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сие на ув</a:t>
                      </a:r>
                      <a:r>
                        <a:rPr sz="1400" b="1" spc="-30" dirty="0" smtClean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личе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ие</a:t>
                      </a:r>
                      <a:r>
                        <a:rPr sz="1400" b="1" spc="-3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сро</a:t>
                      </a:r>
                      <a:r>
                        <a:rPr sz="1400" b="1" spc="-20" dirty="0" smtClean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ов о</a:t>
                      </a:r>
                      <a:r>
                        <a:rPr sz="1400" b="1" spc="-20" dirty="0" smtClean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ения</a:t>
                      </a:r>
                      <a:r>
                        <a:rPr sz="1400" b="1" spc="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ст</a:t>
                      </a:r>
                      <a:r>
                        <a:rPr sz="1400" b="1" spc="-50" dirty="0" smtClean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-15" dirty="0" smtClean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ентов, зачис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ен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ых</a:t>
                      </a:r>
                      <a:r>
                        <a:rPr sz="1400" b="1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 smtClean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вс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уп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ения</a:t>
                      </a:r>
                      <a:r>
                        <a:rPr sz="1400" b="1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в силу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ри</a:t>
                      </a:r>
                      <a:r>
                        <a:rPr sz="1400" b="1" spc="-15" dirty="0" smtClean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азов?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4383">
                      <a:solidFill>
                        <a:srgbClr val="000000"/>
                      </a:solidFill>
                      <a:prstDash val="solid"/>
                    </a:lnL>
                    <a:lnR w="10667">
                      <a:solidFill>
                        <a:srgbClr val="000000"/>
                      </a:solidFill>
                      <a:prstDash val="solid"/>
                    </a:lnR>
                    <a:lnT w="10667">
                      <a:solidFill>
                        <a:srgbClr val="000000"/>
                      </a:solidFill>
                      <a:prstDash val="solid"/>
                    </a:lnT>
                    <a:lnB w="106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0667">
                      <a:solidFill>
                        <a:srgbClr val="000000"/>
                      </a:solidFill>
                      <a:prstDash val="solid"/>
                    </a:lnL>
                    <a:lnR w="10667">
                      <a:solidFill>
                        <a:srgbClr val="000000"/>
                      </a:solidFill>
                      <a:prstDash val="solid"/>
                    </a:lnR>
                    <a:lnT w="10667">
                      <a:solidFill>
                        <a:srgbClr val="000000"/>
                      </a:solidFill>
                      <a:prstDash val="solid"/>
                    </a:lnT>
                    <a:lnB w="106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400" b="1" spc="-2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АЯВ</a:t>
                      </a:r>
                      <a:r>
                        <a:rPr sz="1400" b="1" spc="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ЕНИЕ О</a:t>
                      </a:r>
                      <a:r>
                        <a:rPr sz="1400" b="1" spc="-1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УЧ</a:t>
                      </a:r>
                      <a:r>
                        <a:rPr sz="1400" b="1" spc="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ЮЩЕ</a:t>
                      </a:r>
                      <a:r>
                        <a:rPr sz="1400" b="1" spc="-4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ОСЯ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0667">
                      <a:solidFill>
                        <a:srgbClr val="000000"/>
                      </a:solidFill>
                      <a:prstDash val="solid"/>
                    </a:lnL>
                    <a:lnR w="24383">
                      <a:solidFill>
                        <a:srgbClr val="000000"/>
                      </a:solidFill>
                      <a:prstDash val="solid"/>
                    </a:lnR>
                    <a:lnT w="10667">
                      <a:solidFill>
                        <a:srgbClr val="000000"/>
                      </a:solidFill>
                      <a:prstDash val="solid"/>
                    </a:lnT>
                    <a:lnB w="1066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3503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Calibri"/>
                          <a:cs typeface="Calibri"/>
                        </a:rPr>
                        <a:t>3. Как</a:t>
                      </a:r>
                      <a:r>
                        <a:rPr sz="1400" b="1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ы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ть со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сро</a:t>
                      </a:r>
                      <a:r>
                        <a:rPr sz="1400" b="1" spc="-20" dirty="0" smtClean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ом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-15" dirty="0" smtClean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ения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в ли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ц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ензии?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4383">
                      <a:solidFill>
                        <a:srgbClr val="000000"/>
                      </a:solidFill>
                      <a:prstDash val="solid"/>
                    </a:lnL>
                    <a:lnR w="10667">
                      <a:solidFill>
                        <a:srgbClr val="000000"/>
                      </a:solidFill>
                      <a:prstDash val="solid"/>
                    </a:lnR>
                    <a:lnT w="10667">
                      <a:solidFill>
                        <a:srgbClr val="000000"/>
                      </a:solidFill>
                      <a:prstDash val="solid"/>
                    </a:lnT>
                    <a:lnB w="106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0667">
                      <a:solidFill>
                        <a:srgbClr val="000000"/>
                      </a:solidFill>
                      <a:prstDash val="solid"/>
                    </a:lnL>
                    <a:lnR w="10667">
                      <a:solidFill>
                        <a:srgbClr val="000000"/>
                      </a:solidFill>
                      <a:prstDash val="solid"/>
                    </a:lnR>
                    <a:lnT w="10667">
                      <a:solidFill>
                        <a:srgbClr val="000000"/>
                      </a:solidFill>
                      <a:prstDash val="solid"/>
                    </a:lnT>
                    <a:lnB w="106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marR="266065">
                        <a:lnSpc>
                          <a:spcPts val="1520"/>
                        </a:lnSpc>
                      </a:pPr>
                      <a:r>
                        <a:rPr sz="1400" b="1" dirty="0" smtClean="0">
                          <a:latin typeface="Calibri"/>
                          <a:cs typeface="Calibri"/>
                        </a:rPr>
                        <a:t>В новом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образ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ц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е ли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ц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ензии</a:t>
                      </a:r>
                      <a:r>
                        <a:rPr sz="1400" b="1" spc="-3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-20" dirty="0" smtClean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аза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ие</a:t>
                      </a:r>
                      <a:r>
                        <a:rPr sz="1400" b="1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сро</a:t>
                      </a:r>
                      <a:r>
                        <a:rPr sz="1400" b="1" spc="-20" dirty="0" smtClean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ов о</a:t>
                      </a:r>
                      <a:r>
                        <a:rPr sz="1400" b="1" spc="-20" dirty="0" smtClean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ения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 п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о програм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ам СПО</a:t>
                      </a:r>
                      <a:r>
                        <a:rPr sz="1400" b="1" spc="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НЕ ПР</a:t>
                      </a:r>
                      <a:r>
                        <a:rPr sz="1400" b="1" spc="-2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-2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b="1" spc="-4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СМ</a:t>
                      </a:r>
                      <a:r>
                        <a:rPr sz="1400" b="1" spc="-3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ТРЕНО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0667">
                      <a:solidFill>
                        <a:srgbClr val="000000"/>
                      </a:solidFill>
                      <a:prstDash val="solid"/>
                    </a:lnL>
                    <a:lnR w="24383">
                      <a:solidFill>
                        <a:srgbClr val="000000"/>
                      </a:solidFill>
                      <a:prstDash val="solid"/>
                    </a:lnR>
                    <a:lnT w="10667">
                      <a:solidFill>
                        <a:srgbClr val="000000"/>
                      </a:solidFill>
                      <a:prstDash val="solid"/>
                    </a:lnT>
                    <a:lnB w="1066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3503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Calibri"/>
                          <a:cs typeface="Calibri"/>
                        </a:rPr>
                        <a:t>4. М</a:t>
                      </a:r>
                      <a:r>
                        <a:rPr sz="1400" b="1" spc="-30" dirty="0" smtClean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жно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ли</a:t>
                      </a:r>
                      <a:r>
                        <a:rPr sz="1400" b="1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ув</a:t>
                      </a:r>
                      <a:r>
                        <a:rPr sz="1400" b="1" spc="-30" dirty="0" smtClean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личить</a:t>
                      </a:r>
                      <a:r>
                        <a:rPr sz="1400" b="1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часы 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а МДК,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УП,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4383">
                      <a:solidFill>
                        <a:srgbClr val="000000"/>
                      </a:solidFill>
                      <a:prstDash val="solid"/>
                    </a:lnL>
                    <a:lnR w="10667">
                      <a:solidFill>
                        <a:srgbClr val="000000"/>
                      </a:solidFill>
                      <a:prstDash val="solid"/>
                    </a:lnR>
                    <a:lnT w="10667">
                      <a:solidFill>
                        <a:srgbClr val="000000"/>
                      </a:solidFill>
                      <a:prstDash val="solid"/>
                    </a:lnT>
                    <a:lnB w="106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0667">
                      <a:solidFill>
                        <a:srgbClr val="000000"/>
                      </a:solidFill>
                      <a:prstDash val="solid"/>
                    </a:lnL>
                    <a:lnR w="10667">
                      <a:solidFill>
                        <a:srgbClr val="000000"/>
                      </a:solidFill>
                      <a:prstDash val="solid"/>
                    </a:lnR>
                    <a:lnT w="10667">
                      <a:solidFill>
                        <a:srgbClr val="000000"/>
                      </a:solidFill>
                      <a:prstDash val="solid"/>
                    </a:lnT>
                    <a:lnB w="106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marR="1268730">
                        <a:lnSpc>
                          <a:spcPct val="142900"/>
                        </a:lnSpc>
                      </a:pPr>
                      <a:r>
                        <a:rPr sz="1400" b="1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На МДК</a:t>
                      </a:r>
                      <a:r>
                        <a:rPr sz="1400" b="1" spc="-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(т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еор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тичес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ая</a:t>
                      </a:r>
                      <a:r>
                        <a:rPr sz="1400" b="1" spc="-3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сос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ляющая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b="1" spc="-45" dirty="0" smtClean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-30" dirty="0" smtClean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b="1" spc="-55" dirty="0" smtClean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ля)</a:t>
                      </a:r>
                      <a:r>
                        <a:rPr sz="1400" b="1" spc="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-1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b="1" spc="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Ь</a:t>
                      </a:r>
                      <a:r>
                        <a:rPr sz="1400" b="1" spc="-2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Я. На УП и ПП</a:t>
                      </a:r>
                      <a:r>
                        <a:rPr sz="1400" b="1" spc="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– НУЖНО!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0667">
                      <a:solidFill>
                        <a:srgbClr val="000000"/>
                      </a:solidFill>
                      <a:prstDash val="solid"/>
                    </a:lnL>
                    <a:lnR w="24383">
                      <a:solidFill>
                        <a:srgbClr val="000000"/>
                      </a:solidFill>
                      <a:prstDash val="solid"/>
                    </a:lnR>
                    <a:lnT w="10667">
                      <a:solidFill>
                        <a:srgbClr val="000000"/>
                      </a:solidFill>
                      <a:prstDash val="solid"/>
                    </a:lnT>
                    <a:lnB w="1066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42515">
                <a:tc>
                  <a:txBody>
                    <a:bodyPr/>
                    <a:lstStyle/>
                    <a:p>
                      <a:pPr marL="66675" marR="94615">
                        <a:lnSpc>
                          <a:spcPct val="90300"/>
                        </a:lnSpc>
                      </a:pPr>
                      <a:r>
                        <a:rPr sz="1400" b="1" dirty="0" smtClean="0">
                          <a:latin typeface="Calibri"/>
                          <a:cs typeface="Calibri"/>
                        </a:rPr>
                        <a:t>5. Осенью 2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15</a:t>
                      </a:r>
                      <a:r>
                        <a:rPr sz="1400" b="1" spc="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 smtClean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b="1" spc="-40" dirty="0" smtClean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да </a:t>
                      </a:r>
                      <a:r>
                        <a:rPr sz="1400" b="1" spc="-30" dirty="0" smtClean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за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нировано 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b="1" spc="-25" dirty="0" smtClean="0">
                          <a:latin typeface="Calibri"/>
                          <a:cs typeface="Calibri"/>
                        </a:rPr>
                        <a:t>охо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ж</a:t>
                      </a:r>
                      <a:r>
                        <a:rPr sz="1400" b="1" spc="-20" dirty="0" smtClean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ение</a:t>
                      </a:r>
                      <a:r>
                        <a:rPr sz="1400" b="1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 smtClean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400" b="1" spc="-55" dirty="0" smtClean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дарс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вен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ой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акк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b="1" spc="-25" dirty="0" smtClean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дита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ц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ии 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о ППКРС. 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зменяе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ся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ли срок аккр</a:t>
                      </a:r>
                      <a:r>
                        <a:rPr sz="1400" b="1" spc="-20" dirty="0" smtClean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дита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ц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ии</a:t>
                      </a:r>
                      <a:r>
                        <a:rPr sz="1400" b="1" spc="-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в с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язи с</a:t>
                      </a:r>
                      <a:r>
                        <a:rPr sz="1400" b="1" spc="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из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ен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ни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b="1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сро</a:t>
                      </a:r>
                      <a:r>
                        <a:rPr sz="1400" b="1" spc="-20" dirty="0" smtClean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ов</a:t>
                      </a:r>
                      <a:r>
                        <a:rPr sz="1400" b="1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ре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лиз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ции</a:t>
                      </a:r>
                      <a:r>
                        <a:rPr sz="1400" b="1" spc="-3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КРС? Что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ново</a:t>
                      </a:r>
                      <a:r>
                        <a:rPr sz="1400" b="1" spc="-15" dirty="0" smtClean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о поя</a:t>
                      </a:r>
                      <a:r>
                        <a:rPr sz="1400" b="1" spc="-15" dirty="0" smtClean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ляется</a:t>
                      </a:r>
                      <a:r>
                        <a:rPr sz="1400" b="1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в требова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иях</a:t>
                      </a:r>
                      <a:r>
                        <a:rPr sz="1400" b="1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к </a:t>
                      </a:r>
                      <a:r>
                        <a:rPr sz="1400" b="1" spc="-15" dirty="0" smtClean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ок</a:t>
                      </a:r>
                      <a:r>
                        <a:rPr sz="1400" b="1" spc="-20" dirty="0" smtClean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мент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м?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4383">
                      <a:solidFill>
                        <a:srgbClr val="000000"/>
                      </a:solidFill>
                      <a:prstDash val="solid"/>
                    </a:lnL>
                    <a:lnR w="10667">
                      <a:solidFill>
                        <a:srgbClr val="000000"/>
                      </a:solidFill>
                      <a:prstDash val="solid"/>
                    </a:lnR>
                    <a:lnT w="10667">
                      <a:solidFill>
                        <a:srgbClr val="000000"/>
                      </a:solidFill>
                      <a:prstDash val="solid"/>
                    </a:lnT>
                    <a:lnB w="2438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0667">
                      <a:solidFill>
                        <a:srgbClr val="000000"/>
                      </a:solidFill>
                      <a:prstDash val="solid"/>
                    </a:lnL>
                    <a:lnR w="10667">
                      <a:solidFill>
                        <a:srgbClr val="000000"/>
                      </a:solidFill>
                      <a:prstDash val="solid"/>
                    </a:lnR>
                    <a:lnT w="10667">
                      <a:solidFill>
                        <a:srgbClr val="000000"/>
                      </a:solidFill>
                      <a:prstDash val="solid"/>
                    </a:lnT>
                    <a:lnB w="2438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СРОК </a:t>
                      </a:r>
                      <a:r>
                        <a:rPr sz="1400" b="1" spc="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ККР</a:t>
                      </a:r>
                      <a:r>
                        <a:rPr sz="1400" b="1" spc="-1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ДИ</a:t>
                      </a:r>
                      <a:r>
                        <a:rPr sz="1400" b="1" spc="-10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АЦИИ</a:t>
                      </a:r>
                      <a:r>
                        <a:rPr sz="1400" b="1" spc="-2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4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b="1" spc="-9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АНА</a:t>
                      </a:r>
                      <a:r>
                        <a:rPr sz="1400" b="1" spc="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ЛИ</a:t>
                      </a:r>
                      <a:r>
                        <a:rPr sz="1400" b="1" spc="-1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АЕ</a:t>
                      </a:r>
                      <a:r>
                        <a:rPr sz="1400" b="1" spc="-3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СЯ</a:t>
                      </a:r>
                      <a:r>
                        <a:rPr sz="1400" b="1" spc="-2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НА ОСНО</a:t>
                      </a:r>
                      <a:r>
                        <a:rPr sz="1400" b="1" spc="-1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АНИИ </a:t>
                      </a:r>
                      <a:r>
                        <a:rPr sz="1400" b="1" spc="-1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АЯВ</a:t>
                      </a:r>
                      <a:r>
                        <a:rPr sz="1400" b="1" spc="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ЕНИЯ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73660" marR="160020">
                        <a:lnSpc>
                          <a:spcPts val="1510"/>
                        </a:lnSpc>
                        <a:spcBef>
                          <a:spcPts val="35"/>
                        </a:spcBef>
                      </a:pPr>
                      <a:r>
                        <a:rPr sz="1400" b="1" spc="-3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-14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. </a:t>
                      </a:r>
                      <a:endParaRPr sz="850" dirty="0"/>
                    </a:p>
                    <a:p>
                      <a:pPr marL="73660" marR="133985">
                        <a:lnSpc>
                          <a:spcPct val="90200"/>
                        </a:lnSpc>
                      </a:pPr>
                      <a:r>
                        <a:rPr sz="1400" dirty="0" smtClean="0">
                          <a:solidFill>
                            <a:srgbClr val="1902C4"/>
                          </a:solidFill>
                          <a:latin typeface="Arial"/>
                          <a:cs typeface="Arial"/>
                        </a:rPr>
                        <a:t>•</a:t>
                      </a:r>
                      <a:r>
                        <a:rPr sz="1400" b="1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ПРИКАЗ </a:t>
                      </a:r>
                      <a:r>
                        <a:rPr sz="1400" b="1" dirty="0" smtClean="0">
                          <a:latin typeface="Calibri"/>
                          <a:cs typeface="Calibri"/>
                        </a:rPr>
                        <a:t>о внесе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ии</a:t>
                      </a:r>
                      <a:r>
                        <a:rPr sz="1400" b="1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из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ен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ний</a:t>
                      </a:r>
                      <a:r>
                        <a:rPr sz="1400" b="1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в ОПОП,</a:t>
                      </a:r>
                      <a:r>
                        <a:rPr sz="1400" b="1" spc="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а и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ен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-1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ебный</a:t>
                      </a:r>
                      <a:r>
                        <a:rPr sz="1400" b="1" spc="1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b="1" spc="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н, </a:t>
                      </a:r>
                      <a:r>
                        <a:rPr sz="1400" b="1" spc="-1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b="1" spc="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енда</a:t>
                      </a:r>
                      <a:r>
                        <a:rPr sz="1400" b="1" spc="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ный</a:t>
                      </a:r>
                      <a:r>
                        <a:rPr sz="1400" b="1" spc="-4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-1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ебный</a:t>
                      </a:r>
                      <a:r>
                        <a:rPr sz="1400" b="1" spc="1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график,</a:t>
                      </a:r>
                      <a:r>
                        <a:rPr sz="1400" b="1" spc="-2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рабочие програм</a:t>
                      </a:r>
                      <a:r>
                        <a:rPr sz="1400" b="1" spc="-1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ы</a:t>
                      </a:r>
                      <a:r>
                        <a:rPr sz="1400" b="1" spc="-2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рофе</a:t>
                      </a:r>
                      <a:r>
                        <a:rPr sz="1400" b="1" spc="-1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сиона</a:t>
                      </a:r>
                      <a:r>
                        <a:rPr sz="1400" b="1" spc="1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ьных м</a:t>
                      </a:r>
                      <a:r>
                        <a:rPr sz="1400" b="1" spc="-4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-3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b="1" spc="-5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b="1" spc="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й</a:t>
                      </a:r>
                      <a:r>
                        <a:rPr sz="1400" b="1" spc="-1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час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b="1" spc="-35" dirty="0" smtClean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-15" dirty="0" smtClean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b="1" spc="-15" dirty="0" smtClean="0">
                          <a:latin typeface="Calibri"/>
                          <a:cs typeface="Calibri"/>
                        </a:rPr>
                        <a:t>ж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ания </a:t>
                      </a:r>
                      <a:r>
                        <a:rPr sz="1400" b="1" spc="-15" dirty="0" smtClean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чебной и</a:t>
                      </a:r>
                      <a:r>
                        <a:rPr sz="1400" b="1" spc="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/или</a:t>
                      </a:r>
                      <a:r>
                        <a:rPr sz="1400" b="1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роизв</a:t>
                      </a:r>
                      <a:r>
                        <a:rPr sz="1400" b="1" spc="-35" dirty="0" smtClean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-15" dirty="0" smtClean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ст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ен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ой </a:t>
                      </a: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рак</a:t>
                      </a:r>
                      <a:r>
                        <a:rPr sz="1400" b="1" spc="10" dirty="0" smtClean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ик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)</a:t>
                      </a:r>
                      <a:r>
                        <a:rPr sz="1400" b="1" spc="0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b="1" spc="-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-1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ц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еноч</a:t>
                      </a:r>
                      <a:r>
                        <a:rPr sz="1400" b="1" spc="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ые</a:t>
                      </a:r>
                      <a:r>
                        <a:rPr sz="1400" b="1" spc="-1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spc="-1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-1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ебно-ме</a:t>
                      </a:r>
                      <a:r>
                        <a:rPr sz="1400" b="1" spc="-1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spc="-4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дические </a:t>
                      </a:r>
                      <a:r>
                        <a:rPr sz="1400" b="1" spc="-1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атериалы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700"/>
                        </a:lnSpc>
                        <a:spcBef>
                          <a:spcPts val="8"/>
                        </a:spcBef>
                      </a:pPr>
                      <a:endParaRPr sz="700" dirty="0"/>
                    </a:p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400" dirty="0" smtClean="0">
                          <a:solidFill>
                            <a:srgbClr val="1902C4"/>
                          </a:solidFill>
                          <a:latin typeface="Arial"/>
                          <a:cs typeface="Arial"/>
                        </a:rPr>
                        <a:t>•</a:t>
                      </a:r>
                      <a:r>
                        <a:rPr sz="1400" b="1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Сами</a:t>
                      </a:r>
                      <a:r>
                        <a:rPr sz="1400" b="1" spc="-1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ок</a:t>
                      </a:r>
                      <a:r>
                        <a:rPr sz="1400" b="1" spc="-2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0" dirty="0" smtClean="0">
                          <a:solidFill>
                            <a:srgbClr val="1902C4"/>
                          </a:solidFill>
                          <a:latin typeface="Calibri"/>
                          <a:cs typeface="Calibri"/>
                        </a:rPr>
                        <a:t>менты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0667">
                      <a:solidFill>
                        <a:srgbClr val="000000"/>
                      </a:solidFill>
                      <a:prstDash val="solid"/>
                    </a:lnL>
                    <a:lnR w="24383">
                      <a:solidFill>
                        <a:srgbClr val="000000"/>
                      </a:solidFill>
                      <a:prstDash val="solid"/>
                    </a:lnR>
                    <a:lnT w="10667">
                      <a:solidFill>
                        <a:srgbClr val="000000"/>
                      </a:solidFill>
                      <a:prstDash val="solid"/>
                    </a:lnT>
                    <a:lnB w="2438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305</Words>
  <Application>Microsoft Office PowerPoint</Application>
  <PresentationFormat>Произвольный</PresentationFormat>
  <Paragraphs>36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Официальный интернет-портал правовой информации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SSSS</cp:lastModifiedBy>
  <cp:revision>1</cp:revision>
  <dcterms:created xsi:type="dcterms:W3CDTF">2016-02-06T23:30:20Z</dcterms:created>
  <dcterms:modified xsi:type="dcterms:W3CDTF">2016-02-13T14:36:16Z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2015-06-22T00:00:00Z</vt:filetime>
  </property>
  <property fmtid="{D5CDD505-2E9C-101B-9397-08002B2CF9AE}" pid="3" name="LastSaved">
    <vt:filetime>2016-02-06T00:00:00Z</vt:filetime>
  </property>
</Properties>
</file>