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Default Extension="sldx" ContentType="application/vnd.openxmlformats-officedocument.presentationml.slide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1397" autoAdjust="0"/>
    <p:restoredTop sz="90377" autoAdjust="0"/>
  </p:normalViewPr>
  <p:slideViewPr>
    <p:cSldViewPr>
      <p:cViewPr varScale="1">
        <p:scale>
          <a:sx n="62" d="100"/>
          <a:sy n="62" d="100"/>
        </p:scale>
        <p:origin x="-5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Microsoft_Office_PowerPoint1.sld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143108" y="4214818"/>
            <a:ext cx="2071702" cy="21431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Реформирование армии, ускоренное строительство ВМФ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58016" y="642918"/>
            <a:ext cx="1928826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США,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Англия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642918"/>
            <a:ext cx="1571636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Россия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428860" y="642918"/>
            <a:ext cx="1571636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Япония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4" y="0"/>
            <a:ext cx="4929222" cy="4286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Дальневосточный регион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8016" y="1714488"/>
            <a:ext cx="1857388" cy="22860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ослабление России в дальневосточном регионе.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1714488"/>
            <a:ext cx="2000264" cy="221457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захват дальневосточных территорий.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4282" y="1714488"/>
            <a:ext cx="1643074" cy="221457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избежать международных конфликтов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85720" y="7143776"/>
            <a:ext cx="84391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Охарактеризуйте, пользуясь  предложенной схемой, ситуацию 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 Дальнем Востоке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4714876" y="642918"/>
            <a:ext cx="1714512" cy="78581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Германия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1714488"/>
            <a:ext cx="1857388" cy="22860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ослабление России в дальневосточном регионе.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786578" y="4214818"/>
            <a:ext cx="2071702" cy="21431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Помощь в создании японского военно-морского флота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4500562" y="4214818"/>
            <a:ext cx="2071702" cy="21431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Помощь в реформировании японской армии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6396335"/>
            <a:ext cx="91982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Результат: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оттягивание неминуемого столкновения России и Японии.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/>
        </p:nvGraphicFramePr>
        <p:xfrm>
          <a:off x="-8786906" y="357166"/>
          <a:ext cx="6583363" cy="4937125"/>
        </p:xfrm>
        <a:graphic>
          <a:graphicData uri="http://schemas.openxmlformats.org/presentationml/2006/ole">
            <p:oleObj spid="_x0000_s2049" name="Слайд" r:id="rId3" imgW="3986677" imgH="2990026" progId="PowerPoint.Slide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28596" y="785794"/>
            <a:ext cx="1571636" cy="10001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Болгария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596" y="2143116"/>
            <a:ext cx="1714512" cy="1785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Принц Александр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Баттенберг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429132"/>
            <a:ext cx="1785950" cy="142876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Стала непримиримым врагом  России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71736" y="4357694"/>
            <a:ext cx="2214578" cy="178595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Сближение с противниками русской политики на Балканах.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786050" y="785794"/>
            <a:ext cx="1500198" cy="10001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Румыния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72066" y="4357694"/>
            <a:ext cx="1643074" cy="10001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Единственный друг России.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143504" y="2143116"/>
            <a:ext cx="1357322" cy="10001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Князь Николай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2066" y="785794"/>
            <a:ext cx="1714512" cy="10001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Черногория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072330" y="4357694"/>
            <a:ext cx="1714512" cy="10001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Тяготела к Австрии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143768" y="2143116"/>
            <a:ext cx="1714512" cy="10001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Король</a:t>
            </a:r>
          </a:p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Милан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Обренович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286644" y="785794"/>
            <a:ext cx="1357322" cy="100013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Сербия 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0" y="0"/>
            <a:ext cx="9144000" cy="50004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Страны Балканского полуострова в правление Александра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/>
          <a:srcRect l="14954" t="20984" r="36698" b="8983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214678" y="6215082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ушка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3500430" y="6572272"/>
            <a:ext cx="71438" cy="714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 flipH="1" flipV="1">
            <a:off x="3286116" y="6072206"/>
            <a:ext cx="71438" cy="714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5715016"/>
            <a:ext cx="713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Мерв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 flipH="1" flipV="1">
            <a:off x="2071670" y="5214950"/>
            <a:ext cx="71438" cy="71438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00166" y="4929198"/>
            <a:ext cx="11682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Геок-Тепе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850669">
            <a:off x="2496920" y="5036390"/>
            <a:ext cx="10518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ТУРКМЕНЫ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114</Words>
  <PresentationFormat>Экран (4:3)</PresentationFormat>
  <Paragraphs>33</Paragraphs>
  <Slides>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5" baseType="lpstr">
      <vt:lpstr>Тема Office</vt:lpstr>
      <vt:lpstr>Слайд Microsoft Office PowerPoint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17</cp:revision>
  <dcterms:modified xsi:type="dcterms:W3CDTF">2015-02-20T20:25:01Z</dcterms:modified>
</cp:coreProperties>
</file>