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35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9CE7-6065-48C6-BF98-8DFDC016AB0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C0FB3-3C35-4F94-9E92-9AD2DB6FF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102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9CE7-6065-48C6-BF98-8DFDC016AB0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C0FB3-3C35-4F94-9E92-9AD2DB6FF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7001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9CE7-6065-48C6-BF98-8DFDC016AB0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C0FB3-3C35-4F94-9E92-9AD2DB6FF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16274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9CE7-6065-48C6-BF98-8DFDC016AB0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C0FB3-3C35-4F94-9E92-9AD2DB6FF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09004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9CE7-6065-48C6-BF98-8DFDC016AB0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C0FB3-3C35-4F94-9E92-9AD2DB6FF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34034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9CE7-6065-48C6-BF98-8DFDC016AB0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C0FB3-3C35-4F94-9E92-9AD2DB6FF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645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9CE7-6065-48C6-BF98-8DFDC016AB0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C0FB3-3C35-4F94-9E92-9AD2DB6FF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469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9CE7-6065-48C6-BF98-8DFDC016AB0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C0FB3-3C35-4F94-9E92-9AD2DB6FF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4380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9CE7-6065-48C6-BF98-8DFDC016AB0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C0FB3-3C35-4F94-9E92-9AD2DB6FF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0550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9CE7-6065-48C6-BF98-8DFDC016AB0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C0FB3-3C35-4F94-9E92-9AD2DB6FF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105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169CE7-6065-48C6-BF98-8DFDC016AB0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C0FB3-3C35-4F94-9E92-9AD2DB6FF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133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169CE7-6065-48C6-BF98-8DFDC016AB0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C0FB3-3C35-4F94-9E92-9AD2DB6FF27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4201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627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4392487"/>
          </a:xfrm>
        </p:spPr>
        <p:txBody>
          <a:bodyPr>
            <a:no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Кто вызывает у вас большую симпатию? Почему?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17232"/>
            <a:ext cx="6400800" cy="12156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62694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496944" cy="6120680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sz="4000" b="1" dirty="0" smtClean="0"/>
              <a:t>1</a:t>
            </a:r>
            <a:r>
              <a:rPr lang="en-US" sz="4000" b="1" dirty="0" smtClean="0"/>
              <a:t>.</a:t>
            </a:r>
            <a:r>
              <a:rPr lang="ru-RU" sz="4000" b="1" dirty="0" smtClean="0"/>
              <a:t>«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Воины! Я призываю вас овладеть этой землёй, её богатствами. А после сражения приглашаю офицеров в шатры царские!» </a:t>
            </a:r>
            <a:b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«Воины! Я призываю вас принять сражение за государство, за народ, за веру нашу, за церковь! Пришёл час решить судьбу Отечества!»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597352"/>
            <a:ext cx="6400800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49121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65"/>
            <a:ext cx="9144000" cy="684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6543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424936" cy="5616624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u="sng" dirty="0" smtClean="0"/>
              <a:t/>
            </a:r>
            <a:br>
              <a:rPr lang="ru-RU" u="sng" dirty="0" smtClean="0"/>
            </a:b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МАЛЬЧИКИ: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 пункт на стр. 29 и рассказать остальным о причинах и итогах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Прутского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похода. 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ДЕВОЧКИ: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п.6 стр.29-32 Какие две серьёзные победы над шведами одержал русский флот? выпишите даты и места этих морских сражений. Каково значение морских побед?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6525344"/>
            <a:ext cx="6400800" cy="144016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682685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6349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5688632"/>
          </a:xfrm>
        </p:spPr>
        <p:txBody>
          <a:bodyPr>
            <a:noAutofit/>
          </a:bodyPr>
          <a:lstStyle/>
          <a:p>
            <a:r>
              <a:rPr lang="ru-RU" sz="2800" dirty="0" smtClean="0"/>
              <a:t>Что из перечисленного стало одной из причин (предпосылок) введения системы рекрутских наборов в первой половине XVIII в.?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 smtClean="0"/>
              <a:t>— Северная война</a:t>
            </a:r>
            <a:br>
              <a:rPr lang="ru-RU" sz="2800" dirty="0" smtClean="0"/>
            </a:br>
            <a:r>
              <a:rPr lang="ru-RU" sz="2800" dirty="0" smtClean="0"/>
              <a:t>— Ливонская война</a:t>
            </a:r>
            <a:br>
              <a:rPr lang="ru-RU" sz="2800" dirty="0" smtClean="0"/>
            </a:br>
            <a:r>
              <a:rPr lang="ru-RU" sz="2800" dirty="0" smtClean="0"/>
              <a:t>— Крымская война</a:t>
            </a:r>
            <a:br>
              <a:rPr lang="ru-RU" sz="2800" dirty="0" smtClean="0"/>
            </a:br>
            <a:r>
              <a:rPr lang="ru-RU" sz="2800" dirty="0" smtClean="0"/>
              <a:t>— учреждение Черноморского флота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Объясните, как выбранное Вами положение связано с введением системы рекрутских наборов в первой половине XVIII в.?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745268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5256584"/>
          </a:xfrm>
        </p:spPr>
        <p:txBody>
          <a:bodyPr>
            <a:noAutofit/>
          </a:bodyPr>
          <a:lstStyle/>
          <a:p>
            <a:r>
              <a:rPr lang="ru-RU" sz="3600" dirty="0" smtClean="0"/>
              <a:t>Укажите, кто командовал русскими войсками в сражениях Северной войны.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br>
              <a:rPr lang="ru-RU" sz="3600" dirty="0" smtClean="0"/>
            </a:br>
            <a:r>
              <a:rPr lang="ru-RU" sz="3600" dirty="0" smtClean="0"/>
              <a:t>1) П. А. Румянцев</a:t>
            </a:r>
            <a:br>
              <a:rPr lang="ru-RU" sz="3600" dirty="0" smtClean="0"/>
            </a:br>
            <a:r>
              <a:rPr lang="ru-RU" sz="3600" dirty="0" smtClean="0"/>
              <a:t>2) П. С. Нахимов</a:t>
            </a:r>
            <a:br>
              <a:rPr lang="ru-RU" sz="3600" dirty="0" smtClean="0"/>
            </a:br>
            <a:r>
              <a:rPr lang="ru-RU" sz="3600" dirty="0" smtClean="0"/>
              <a:t>3) Б. П. Шереметев</a:t>
            </a:r>
            <a:br>
              <a:rPr lang="ru-RU" sz="3600" dirty="0" smtClean="0"/>
            </a:br>
            <a:r>
              <a:rPr lang="ru-RU" sz="3600" dirty="0" smtClean="0"/>
              <a:t>4) Ф. Ф. Ушаков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7100610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Autofit/>
          </a:bodyPr>
          <a:lstStyle/>
          <a:p>
            <a:r>
              <a:rPr lang="ru-RU" sz="2800" dirty="0" smtClean="0"/>
              <a:t>Что из перечисленного стало одной из причин (предпосылок) Северной войны 1700-1721 гг.?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— Великое посольство</a:t>
            </a:r>
            <a:br>
              <a:rPr lang="ru-RU" sz="2800" dirty="0" smtClean="0"/>
            </a:br>
            <a:r>
              <a:rPr lang="ru-RU" sz="2800" dirty="0" smtClean="0"/>
              <a:t>— Азовские походы</a:t>
            </a:r>
            <a:br>
              <a:rPr lang="ru-RU" sz="2800" dirty="0" smtClean="0"/>
            </a:br>
            <a:r>
              <a:rPr lang="ru-RU" sz="2800" dirty="0" smtClean="0"/>
              <a:t>— </a:t>
            </a:r>
            <a:r>
              <a:rPr lang="ru-RU" sz="2800" dirty="0" err="1" smtClean="0"/>
              <a:t>Люблинская</a:t>
            </a:r>
            <a:r>
              <a:rPr lang="ru-RU" sz="2800" dirty="0" smtClean="0"/>
              <a:t> уния</a:t>
            </a:r>
            <a:br>
              <a:rPr lang="ru-RU" sz="2800" dirty="0" smtClean="0"/>
            </a:br>
            <a:r>
              <a:rPr lang="ru-RU" sz="2800" dirty="0" smtClean="0"/>
              <a:t>— обязательства России по Священной Лиге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Объясните, как выбранное Вами положение связано с событиями Северной войны 1700-1721 гг.?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4262597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386610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Какое сражение произошло в ходе Северной войны?</a:t>
            </a:r>
            <a:br>
              <a:rPr lang="ru-RU" sz="3200" dirty="0" smtClean="0"/>
            </a:br>
            <a:r>
              <a:rPr lang="ru-RU" sz="3200" dirty="0" smtClean="0"/>
              <a:t> </a:t>
            </a:r>
            <a:br>
              <a:rPr lang="ru-RU" sz="3200" dirty="0" smtClean="0"/>
            </a:br>
            <a:r>
              <a:rPr lang="ru-RU" sz="3200" dirty="0" smtClean="0"/>
              <a:t>1) </a:t>
            </a:r>
            <a:r>
              <a:rPr lang="ru-RU" sz="3200" dirty="0" err="1" smtClean="0"/>
              <a:t>Синопское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2) штурм острова Корфу</a:t>
            </a:r>
            <a:br>
              <a:rPr lang="ru-RU" sz="3200" dirty="0" smtClean="0"/>
            </a:br>
            <a:r>
              <a:rPr lang="ru-RU" sz="3200" dirty="0" smtClean="0"/>
              <a:t>3) </a:t>
            </a:r>
            <a:r>
              <a:rPr lang="ru-RU" sz="3200" dirty="0" err="1" smtClean="0"/>
              <a:t>Чесменское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4) </a:t>
            </a:r>
            <a:r>
              <a:rPr lang="ru-RU" sz="3200" dirty="0" err="1" smtClean="0"/>
              <a:t>Гангутское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704408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42594"/>
          </a:xfrm>
        </p:spPr>
        <p:txBody>
          <a:bodyPr>
            <a:noAutofit/>
          </a:bodyPr>
          <a:lstStyle/>
          <a:p>
            <a:r>
              <a:rPr lang="ru-RU" sz="2800" dirty="0" smtClean="0"/>
              <a:t>Что из названного было причиной Северной войны 1700−1721 гг.?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br>
              <a:rPr lang="ru-RU" sz="2800" dirty="0" smtClean="0"/>
            </a:br>
            <a:r>
              <a:rPr lang="ru-RU" sz="2800" dirty="0" smtClean="0"/>
              <a:t>1) стремление России участвовать в разделах Польши</a:t>
            </a:r>
            <a:br>
              <a:rPr lang="ru-RU" sz="2800" dirty="0" smtClean="0"/>
            </a:br>
            <a:r>
              <a:rPr lang="ru-RU" sz="2800" dirty="0" smtClean="0"/>
              <a:t>2) необходимость получения выхода России к Балтийскому морю</a:t>
            </a:r>
            <a:br>
              <a:rPr lang="ru-RU" sz="2800" dirty="0" smtClean="0"/>
            </a:br>
            <a:r>
              <a:rPr lang="ru-RU" sz="2800" dirty="0" smtClean="0"/>
              <a:t>3) стремление укрепить позиции России на Белом море</a:t>
            </a:r>
            <a:br>
              <a:rPr lang="ru-RU" sz="2800" dirty="0" smtClean="0"/>
            </a:br>
            <a:r>
              <a:rPr lang="ru-RU" sz="2800" dirty="0" smtClean="0"/>
              <a:t>4) угроза со стороны растущего военного могущества Турции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16674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465"/>
            <a:ext cx="9149961" cy="685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0188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mtClean="0"/>
              <a:t>Д/3:</a:t>
            </a:r>
            <a:br>
              <a:rPr lang="ru-RU" smtClean="0"/>
            </a:br>
            <a:r>
              <a:rPr lang="ru-RU" smtClean="0"/>
              <a:t>Параграф </a:t>
            </a:r>
            <a:r>
              <a:rPr lang="ru-RU" dirty="0" smtClean="0"/>
              <a:t>4 прочитать, написать ПОПС «Северная война и ее влияние на развитие государства и общества»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27405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728191"/>
          </a:xfrm>
          <a:solidFill>
            <a:schemeClr val="bg1">
              <a:lumMod val="85000"/>
            </a:schemeClr>
          </a:solidFill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урока:</a:t>
            </a:r>
            <a:endParaRPr lang="ru-R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2564904"/>
            <a:ext cx="7920880" cy="3600400"/>
          </a:xfrm>
          <a:solidFill>
            <a:schemeClr val="tx2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Узнать о ходе и основных сражениях Северной войны; охарактеризовать международную обстановку и её изменения в течение войны; значение победы в Северной войне для России.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15511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95537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>
            <a:normAutofit fontScale="90000"/>
          </a:bodyPr>
          <a:lstStyle/>
          <a:p>
            <a:r>
              <a:rPr lang="ru-RU" dirty="0" smtClean="0"/>
              <a:t>Северная война ослабила или усилила Россию?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41417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817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6264696" cy="4176464"/>
          </a:xfrm>
          <a:solidFill>
            <a:schemeClr val="bg2"/>
          </a:solidFill>
        </p:spPr>
        <p:txBody>
          <a:bodyPr>
            <a:noAutofit/>
          </a:bodyPr>
          <a:lstStyle/>
          <a:p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1.Причины войны и её начало.(1700)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2.Реформа армии.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3.Полтавская битва (1709).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Прутский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поход (1711).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5.Победы русского флота (1714, 1720).</a:t>
            </a:r>
            <a:b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6.Ништадтский мир (1721).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52773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6566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7"/>
            <a:ext cx="8280920" cy="2232247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Смотрим и письменно даем ответы на два вопроса: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212976"/>
            <a:ext cx="8280920" cy="3096344"/>
          </a:xfrm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pPr marL="514350" indent="-514350">
              <a:buAutoNum type="arabicPeriod"/>
            </a:pPr>
            <a:r>
              <a:rPr lang="ru-RU" b="1" dirty="0" smtClean="0"/>
              <a:t>Начало Северной войны для России; </a:t>
            </a:r>
          </a:p>
          <a:p>
            <a:r>
              <a:rPr lang="ru-RU" b="1" dirty="0" smtClean="0"/>
              <a:t>2. Основные причины Северной войны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29205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08" y="0"/>
            <a:ext cx="913029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7590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51446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167</Words>
  <Application>Microsoft Office PowerPoint</Application>
  <PresentationFormat>Экран (4:3)</PresentationFormat>
  <Paragraphs>16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Цель урока:</vt:lpstr>
      <vt:lpstr>Северная война ослабила или усилила Россию? </vt:lpstr>
      <vt:lpstr>1.Причины войны и её начало.(1700) 2.Реформа армии. 3.Полтавская битва (1709). 4. Прутский поход (1711). 5.Победы русского флота (1714, 1720). 6.Ништадтский мир (1721).  </vt:lpstr>
      <vt:lpstr>Презентация PowerPoint</vt:lpstr>
      <vt:lpstr>Смотрим и письменно даем ответы на два вопроса: </vt:lpstr>
      <vt:lpstr>Презентация PowerPoint</vt:lpstr>
      <vt:lpstr>Презентация PowerPoint</vt:lpstr>
      <vt:lpstr>Кто вызывает у вас большую симпатию? Почему?</vt:lpstr>
      <vt:lpstr>1.«Воины! Я призываю вас овладеть этой землёй, её богатствами. А после сражения приглашаю офицеров в шатры царские!»  2.«Воины! Я призываю вас принять сражение за государство, за народ, за веру нашу, за церковь! Пришёл час решить судьбу Отечества!»  </vt:lpstr>
      <vt:lpstr>Презентация PowerPoint</vt:lpstr>
      <vt:lpstr> МАЛЬЧИКИ: 5 пункт на стр. 29 и рассказать остальным о причинах и итогах Прутского похода.   ДЕВОЧКИ: п.6 стр.29-32 Какие две серьёзные победы над шведами одержал русский флот? выпишите даты и места этих морских сражений. Каково значение морских побед? </vt:lpstr>
      <vt:lpstr>Презентация PowerPoint</vt:lpstr>
      <vt:lpstr>Что из перечисленного стало одной из причин (предпосылок) введения системы рекрутских наборов в первой половине XVIII в.? — Северная война — Ливонская война — Крымская война — учреждение Черноморского флота  Объясните, как выбранное Вами положение связано с введением системы рекрутских наборов в первой половине XVIII в.?</vt:lpstr>
      <vt:lpstr>Укажите, кто командовал русскими войсками в сражениях Северной войны.   1) П. А. Румянцев 2) П. С. Нахимов 3) Б. П. Шереметев 4) Ф. Ф. Ушаков</vt:lpstr>
      <vt:lpstr>Что из перечисленного стало одной из причин (предпосылок) Северной войны 1700-1721 гг.?  — Великое посольство — Азовские походы — Люблинская уния — обязательства России по Священной Лиге  Объясните, как выбранное Вами положение связано с событиями Северной войны 1700-1721 гг.?</vt:lpstr>
      <vt:lpstr>Какое сражение произошло в ходе Северной войны?   1) Синопское 2) штурм острова Корфу 3) Чесменское 4) Гангутское</vt:lpstr>
      <vt:lpstr>Что из названного было причиной Северной войны 1700−1721 гг.?   1) стремление России участвовать в разделах Польши 2) необходимость получения выхода России к Балтийскому морю 3) стремление укрепить позиции России на Белом море 4) угроза со стороны растущего военного могущества Турции</vt:lpstr>
      <vt:lpstr>Д/3: Параграф 4 прочитать, написать ПОПС «Северная война и ее влияние на развитие государства и общества»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Nord</dc:creator>
  <cp:lastModifiedBy>Nord</cp:lastModifiedBy>
  <cp:revision>10</cp:revision>
  <dcterms:created xsi:type="dcterms:W3CDTF">2020-11-12T14:57:46Z</dcterms:created>
  <dcterms:modified xsi:type="dcterms:W3CDTF">2020-11-12T16:52:05Z</dcterms:modified>
</cp:coreProperties>
</file>