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3" r:id="rId5"/>
    <p:sldId id="265" r:id="rId6"/>
    <p:sldId id="259" r:id="rId7"/>
    <p:sldId id="260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7CAC1-1EC3-41AC-9120-1C6255A33B5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5D1F8-D5DB-4FEE-A602-DF16FF6E29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Интегрированное занятие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10 </a:t>
            </a:r>
            <a:r>
              <a:rPr lang="ru-RU" b="1" dirty="0" smtClean="0">
                <a:solidFill>
                  <a:srgbClr val="FF0000"/>
                </a:solidFill>
              </a:rPr>
              <a:t>социально-экономический класс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10 технологический класс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00808"/>
            <a:ext cx="48245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Умение обращаться с людьми — это товар, который можно купить точно так же, как мы покупаем сахар или кофе. </a:t>
            </a:r>
            <a:endParaRPr lang="ru-RU" sz="2800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И </a:t>
            </a:r>
            <a:r>
              <a:rPr lang="ru-RU" sz="280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я заплачу за такое умение больше, чем за что-либо другое на </a:t>
            </a:r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свете</a:t>
            </a:r>
          </a:p>
          <a:p>
            <a:pPr algn="r"/>
            <a:endParaRPr lang="ru-RU" sz="2800" dirty="0" smtClean="0">
              <a:solidFill>
                <a:srgbClr val="000000"/>
              </a:solidFill>
              <a:latin typeface="+mj-lt"/>
            </a:endParaRPr>
          </a:p>
          <a:p>
            <a:pPr algn="r"/>
            <a:r>
              <a:rPr lang="ru-RU" sz="2800" dirty="0" smtClean="0">
                <a:solidFill>
                  <a:srgbClr val="000000"/>
                </a:solidFill>
                <a:latin typeface="+mj-lt"/>
              </a:rPr>
              <a:t>Джон Рокфеллер </a:t>
            </a:r>
            <a:endParaRPr lang="ru-RU" sz="2800" dirty="0"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10"/>
          <a:stretch/>
        </p:blipFill>
        <p:spPr>
          <a:xfrm>
            <a:off x="4851970" y="188640"/>
            <a:ext cx="4076006" cy="41764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3bdd6e6f5f2158f51fda6d427391249.png"/>
          <p:cNvPicPr>
            <a:picLocks noChangeAspect="1"/>
          </p:cNvPicPr>
          <p:nvPr/>
        </p:nvPicPr>
        <p:blipFill>
          <a:blip r:embed="rId2"/>
          <a:srcRect t="15278" r="9699" b="5555"/>
          <a:stretch>
            <a:fillRect/>
          </a:stretch>
        </p:blipFill>
        <p:spPr>
          <a:xfrm>
            <a:off x="99757" y="214290"/>
            <a:ext cx="8855099" cy="4366838"/>
          </a:xfrm>
          <a:prstGeom prst="rect">
            <a:avLst/>
          </a:prstGeom>
        </p:spPr>
      </p:pic>
      <p:pic>
        <p:nvPicPr>
          <p:cNvPr id="5" name="Рисунок 4" descr="4e10d3babf763600efaa1887f00fa959.jpg"/>
          <p:cNvPicPr>
            <a:picLocks noChangeAspect="1"/>
          </p:cNvPicPr>
          <p:nvPr/>
        </p:nvPicPr>
        <p:blipFill>
          <a:blip r:embed="rId3"/>
          <a:srcRect t="9375" b="7291"/>
          <a:stretch>
            <a:fillRect/>
          </a:stretch>
        </p:blipFill>
        <p:spPr>
          <a:xfrm>
            <a:off x="1979712" y="2780928"/>
            <a:ext cx="5715040" cy="3915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Ð°Ð½Ð¸Ð¸Ð» ÐÐ¸ÑÐ¸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vFh6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85728"/>
            <a:ext cx="3857652" cy="25694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928934"/>
            <a:ext cx="20717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Даниил Мишин </a:t>
            </a:r>
            <a:r>
              <a:rPr lang="ru-RU" dirty="0"/>
              <a:t>– владелец целой сети </a:t>
            </a:r>
            <a:r>
              <a:rPr lang="ru-RU" dirty="0" err="1"/>
              <a:t>хостелов</a:t>
            </a:r>
            <a:r>
              <a:rPr lang="ru-RU" dirty="0"/>
              <a:t> в России. Его бизнес приносит ему ежегодную прибыль в размере 60 миллионов. </a:t>
            </a:r>
            <a:r>
              <a:rPr lang="ru-RU" dirty="0" smtClean="0"/>
              <a:t>Начал бизнес в 14 лет.</a:t>
            </a:r>
            <a:endParaRPr lang="ru-RU" dirty="0"/>
          </a:p>
        </p:txBody>
      </p:sp>
      <p:pic>
        <p:nvPicPr>
          <p:cNvPr id="6" name="Рисунок 5" descr="ая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3000372"/>
            <a:ext cx="2473525" cy="37160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29190" y="4357694"/>
            <a:ext cx="4000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Аяз</a:t>
            </a:r>
            <a:r>
              <a:rPr lang="ru-RU" b="1" dirty="0"/>
              <a:t> </a:t>
            </a:r>
            <a:r>
              <a:rPr lang="ru-RU" b="1" dirty="0" err="1"/>
              <a:t>Шабутдинов</a:t>
            </a:r>
            <a:r>
              <a:rPr lang="ru-RU" b="1" dirty="0"/>
              <a:t> </a:t>
            </a:r>
            <a:r>
              <a:rPr lang="ru-RU" dirty="0"/>
              <a:t>— </a:t>
            </a:r>
            <a:r>
              <a:rPr lang="ru-RU" dirty="0" smtClean="0"/>
              <a:t>бизнесмен из Куеды, </a:t>
            </a:r>
            <a:r>
              <a:rPr lang="ru-RU" dirty="0"/>
              <a:t>полуфиналист «Школы молодого миллиардера 2014» журнала </a:t>
            </a:r>
            <a:r>
              <a:rPr lang="ru-RU" dirty="0" err="1"/>
              <a:t>Forbes</a:t>
            </a:r>
            <a:r>
              <a:rPr lang="ru-RU" dirty="0"/>
              <a:t>. Первый миллион он заработал в 21 год. </a:t>
            </a:r>
            <a:r>
              <a:rPr lang="ru-RU" dirty="0" err="1"/>
              <a:t>Cейчас</a:t>
            </a:r>
            <a:r>
              <a:rPr lang="ru-RU" dirty="0"/>
              <a:t> в его холдинг </a:t>
            </a:r>
            <a:r>
              <a:rPr lang="ru-RU" dirty="0" err="1"/>
              <a:t>Like</a:t>
            </a:r>
            <a:r>
              <a:rPr lang="ru-RU" dirty="0"/>
              <a:t> входят </a:t>
            </a:r>
            <a:r>
              <a:rPr lang="ru-RU" dirty="0" err="1"/>
              <a:t>хостелы</a:t>
            </a:r>
            <a:r>
              <a:rPr lang="ru-RU" dirty="0"/>
              <a:t>, кофейни формата «кофе с собой», </a:t>
            </a:r>
            <a:r>
              <a:rPr lang="ru-RU" dirty="0" err="1"/>
              <a:t>тюнинг-ателье</a:t>
            </a:r>
            <a:r>
              <a:rPr lang="ru-RU" dirty="0"/>
              <a:t>, мужские парикмахерские и многое другое. </a:t>
            </a:r>
          </a:p>
        </p:txBody>
      </p:sp>
      <p:pic>
        <p:nvPicPr>
          <p:cNvPr id="8" name="Рисунок 7" descr="Ternovskiy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1857364"/>
            <a:ext cx="3762252" cy="25003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00496" y="142852"/>
            <a:ext cx="4857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Андрей Терновский </a:t>
            </a:r>
            <a:r>
              <a:rPr lang="ru-RU" dirty="0" smtClean="0"/>
              <a:t>– московский школьник в 14 лет создал чат для общения. Через </a:t>
            </a:r>
            <a:r>
              <a:rPr lang="ru-RU" dirty="0"/>
              <a:t>год после создания </a:t>
            </a:r>
            <a:r>
              <a:rPr lang="ru-RU" dirty="0" err="1"/>
              <a:t>Chatroulette.com</a:t>
            </a:r>
            <a:r>
              <a:rPr lang="ru-RU" dirty="0"/>
              <a:t> независимые эксперты оценивали его стоимость в сумму от 30 до 50 млн. долларов. Американские инвесторы пригласили Терновского в США.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5" t="8227" r="20207"/>
          <a:stretch/>
        </p:blipFill>
        <p:spPr>
          <a:xfrm>
            <a:off x="467544" y="404664"/>
            <a:ext cx="2880320" cy="34734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933056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Александр </a:t>
            </a:r>
            <a:r>
              <a:rPr lang="ru-RU" b="1" dirty="0" err="1" smtClean="0"/>
              <a:t>Щиголь</a:t>
            </a:r>
            <a:r>
              <a:rPr lang="ru-RU" b="1" dirty="0" smtClean="0"/>
              <a:t> </a:t>
            </a:r>
            <a:r>
              <a:rPr lang="ru-RU" dirty="0" smtClean="0"/>
              <a:t>– обладатель </a:t>
            </a:r>
            <a:r>
              <a:rPr lang="ru-RU" dirty="0"/>
              <a:t>кубка лучшего рекрутера кадрового агентства «Президент» холдинга «</a:t>
            </a:r>
            <a:r>
              <a:rPr lang="ru-RU" dirty="0" err="1" smtClean="0"/>
              <a:t>Партиком</a:t>
            </a:r>
            <a:r>
              <a:rPr lang="ru-RU" dirty="0" smtClean="0"/>
              <a:t>», исполнительный директор «</a:t>
            </a:r>
            <a:r>
              <a:rPr lang="ru-RU" dirty="0"/>
              <a:t>Партнер-Инвест», </a:t>
            </a:r>
            <a:r>
              <a:rPr lang="ru-RU" dirty="0" smtClean="0"/>
              <a:t>коммерческий директор компании </a:t>
            </a:r>
            <a:r>
              <a:rPr lang="ru-RU" dirty="0"/>
              <a:t>«Брусника» </a:t>
            </a:r>
            <a:r>
              <a:rPr lang="ru-RU" dirty="0" smtClean="0"/>
              <a:t>в </a:t>
            </a:r>
            <a:r>
              <a:rPr lang="ru-RU" dirty="0"/>
              <a:t>Тюмени.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4149080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Данил Рассказов</a:t>
            </a:r>
            <a:r>
              <a:rPr lang="ru-RU" dirty="0" smtClean="0"/>
              <a:t> – руководитель </a:t>
            </a:r>
            <a:r>
              <a:rPr lang="ru-RU" dirty="0"/>
              <a:t>направления Управление персоналом ООО «СИБУР», </a:t>
            </a:r>
            <a:r>
              <a:rPr lang="ru-RU" dirty="0" smtClean="0"/>
              <a:t>депутат </a:t>
            </a:r>
            <a:r>
              <a:rPr lang="ru-RU" dirty="0"/>
              <a:t>Тобольской городской Думы VI созыва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87496"/>
            <a:ext cx="2763954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933056"/>
            <a:ext cx="39604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Виктор Медведев </a:t>
            </a:r>
            <a:r>
              <a:rPr lang="ru-RU" dirty="0" smtClean="0"/>
              <a:t>– </a:t>
            </a:r>
            <a:r>
              <a:rPr lang="ru-RU" dirty="0"/>
              <a:t>р</a:t>
            </a:r>
            <a:r>
              <a:rPr lang="ru-RU" dirty="0" smtClean="0"/>
              <a:t>уководитель центра </a:t>
            </a:r>
            <a:r>
              <a:rPr lang="ru-RU" dirty="0"/>
              <a:t>онлайн-подготовки к ЕГЭ "Репетиторская империя". </a:t>
            </a:r>
            <a:r>
              <a:rPr lang="ru-RU" dirty="0" smtClean="0"/>
              <a:t>Лауреат </a:t>
            </a:r>
            <a:r>
              <a:rPr lang="ru-RU" dirty="0"/>
              <a:t>регионального этапа Всероссийского конкурса "Молодой предприниматель России –2017". Победитель конкурса "Бизнес по праву</a:t>
            </a:r>
            <a:r>
              <a:rPr lang="ru-RU" dirty="0" smtClean="0"/>
              <a:t>". </a:t>
            </a:r>
            <a:r>
              <a:rPr lang="ru-RU" dirty="0" err="1" smtClean="0"/>
              <a:t>Блогер</a:t>
            </a:r>
            <a:r>
              <a:rPr lang="ru-RU" dirty="0" smtClean="0"/>
              <a:t>. Входит в топ-5 выдающихся молодых предпринимателей Тюмени-2020.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149080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Илья Новиков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/>
              <a:t>совладелец сети магазинов контактных линз Optika72 – 12 салонов в Тюмени и один в Сургуте. </a:t>
            </a:r>
            <a:r>
              <a:rPr lang="ru-RU" dirty="0" err="1" smtClean="0"/>
              <a:t>Блогер</a:t>
            </a:r>
            <a:r>
              <a:rPr lang="ru-RU" dirty="0" smtClean="0"/>
              <a:t>. Входит в топ-10 рейтинга выдающихся молодых предпринимателей Тюмени-2020. </a:t>
            </a:r>
            <a:endParaRPr lang="ru-RU" dirty="0"/>
          </a:p>
        </p:txBody>
      </p:sp>
      <p:pic>
        <p:nvPicPr>
          <p:cNvPr id="1026" name="Picture 2" descr="Виктор Медведе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61"/>
          <a:stretch/>
        </p:blipFill>
        <p:spPr bwMode="auto">
          <a:xfrm>
            <a:off x="827584" y="294647"/>
            <a:ext cx="3240360" cy="359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Илья Новиков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0" r="8569"/>
          <a:stretch/>
        </p:blipFill>
        <p:spPr bwMode="auto">
          <a:xfrm>
            <a:off x="4961806" y="260648"/>
            <a:ext cx="3570634" cy="362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53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38_1_1498291572_3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5" y="2071678"/>
            <a:ext cx="6500857" cy="26567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Ниша: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Антикварный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магазин</a:t>
            </a:r>
            <a:endParaRPr lang="ru-RU" sz="54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1000109"/>
            <a:ext cx="4000528" cy="428627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3857652" cy="456725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Тема: </a:t>
            </a:r>
            <a:r>
              <a:rPr lang="ru-RU" sz="4400" b="1" u="sng" dirty="0" smtClean="0">
                <a:solidFill>
                  <a:schemeClr val="tx1"/>
                </a:solidFill>
              </a:rPr>
              <a:t>Бухгалтерское </a:t>
            </a:r>
            <a:br>
              <a:rPr lang="ru-RU" sz="4400" b="1" u="sng" dirty="0" smtClean="0">
                <a:solidFill>
                  <a:schemeClr val="tx1"/>
                </a:solidFill>
              </a:rPr>
            </a:br>
            <a:r>
              <a:rPr lang="ru-RU" sz="4400" b="1" u="sng" dirty="0" smtClean="0">
                <a:solidFill>
                  <a:schemeClr val="tx1"/>
                </a:solidFill>
              </a:rPr>
              <a:t>обслуживание бизнеса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ov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714356"/>
            <a:ext cx="4070306" cy="5429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691276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8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Нетворкинг</a:t>
            </a:r>
            <a:endParaRPr lang="ru-RU" b="1" dirty="0"/>
          </a:p>
        </p:txBody>
      </p:sp>
      <p:pic>
        <p:nvPicPr>
          <p:cNvPr id="4" name="Содержимое 3" descr="bk_info_orig_346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340616"/>
            <a:ext cx="7182809" cy="478554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272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Интегрированное занятие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Нетворкинг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 А</cp:lastModifiedBy>
  <cp:revision>23</cp:revision>
  <dcterms:created xsi:type="dcterms:W3CDTF">2018-09-15T12:40:19Z</dcterms:created>
  <dcterms:modified xsi:type="dcterms:W3CDTF">2020-11-12T19:41:06Z</dcterms:modified>
</cp:coreProperties>
</file>