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3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8E71-D5D6-4110-9136-F3FFD1F02833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40E8-D276-4FFD-869E-B60E5E9B007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22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8E71-D5D6-4110-9136-F3FFD1F02833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40E8-D276-4FFD-869E-B60E5E9B0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01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8E71-D5D6-4110-9136-F3FFD1F02833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40E8-D276-4FFD-869E-B60E5E9B0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01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8E71-D5D6-4110-9136-F3FFD1F02833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40E8-D276-4FFD-869E-B60E5E9B0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5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8E71-D5D6-4110-9136-F3FFD1F02833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40E8-D276-4FFD-869E-B60E5E9B007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35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8E71-D5D6-4110-9136-F3FFD1F02833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40E8-D276-4FFD-869E-B60E5E9B0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46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8E71-D5D6-4110-9136-F3FFD1F02833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40E8-D276-4FFD-869E-B60E5E9B0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02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8E71-D5D6-4110-9136-F3FFD1F02833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40E8-D276-4FFD-869E-B60E5E9B0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60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8E71-D5D6-4110-9136-F3FFD1F02833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40E8-D276-4FFD-869E-B60E5E9B0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85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3868E71-D5D6-4110-9136-F3FFD1F02833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B40E8-D276-4FFD-869E-B60E5E9B0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24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8E71-D5D6-4110-9136-F3FFD1F02833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40E8-D276-4FFD-869E-B60E5E9B0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84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3868E71-D5D6-4110-9136-F3FFD1F02833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C9B40E8-D276-4FFD-869E-B60E5E9B0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9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/search?authuser=0&amp;hl=ru&amp;site=async/lcl_akp&amp;q=%D1%82%D1%8E%D0%BC%D0%B5%D0%BD%D1%81%D0%BA%D0%B0%D1%8F+%D0%BE%D0%B1%D0%BB%D0%B0%D1%81%D1%82%D0%BD%D0%B0%D1%8F+%D0%BD%D0%B0%D1%83%D1%87%D0%BD%D0%B0%D1%8F+%D0%B1%D0%B8%D0%B1%D0%BB%D0%B8%D0%BE%D1%82%D0%B5%D0%BA%D0%B0+%D0%B8%D0%BC.+%D0%B4.+%D0%B8.+%D0%BC%D0%B5%D0%BD%D0%B4%D0%B5%D0%BB%D0%B5%D0%B5%D0%B2%D0%B0+%D0%B0%D0%B4%D1%80%D0%B5%D1%81&amp;stick=H4sIAAAAAAAAAOPgE-LRT9c3LDYwSTGMz63Qks1OttLPyU9OLMnMz4MzrBJTUopSi4sBbdGati8AAAA&amp;ludocid=9108354847721648457&amp;sa=X&amp;ved=2ahUKEwiXhPWgpfnfAhWuhaYKHRIGAZUQ6BMwBHoECAEQJ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search?sa=X&amp;biw=1920&amp;bih=920&amp;q=%D0%BF%D0%B0%D0%BC%D1%8F%D1%82%D0%BD%D0%B8%D0%BA+%D0%BC%D0%B5%D0%BD%D0%B4%D0%B5%D0%BB%D0%B5%D0%B5%D0%B2%D1%83+%D1%82%D0%BE%D0%B1%D0%BE%D0%BB%D1%8C%D1%81%D0%BA+%D0%B0%D0%B4%D1%80%D0%B5%D1%81&amp;stick=H4sIAAAAAAAAAOPgE-LWT9c3NDLMM0kuSNaSzU620s_JT04syczPgzOsElNSilKLiwG_czeVLgAAAA&amp;ludocid=4531882369472595767&amp;ved=2ahUKEwimkqSspPnfAhUQhaYKHc2WDFUQ6BMwEXoECAoQB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search?authuser=0&amp;hl=ru&amp;site=async/lcl_akp&amp;q=%D1%82%D1%8E%D0%BC%D0%B5%D0%BD%D1%81%D0%BA%D0%B0%D1%8F+%D0%BE%D0%B1%D0%BB%D0%B0%D1%81%D1%82%D0%BD%D0%B0%D1%8F+%D0%BD%D0%B0%D1%83%D1%87%D0%BD%D0%B0%D1%8F+%D0%B1%D0%B8%D0%B1%D0%BB%D0%B8%D0%BE%D1%82%D0%B5%D0%BA%D0%B0+%D0%B8%D0%BC.+%D0%B4.+%D0%B8.+%D0%BC%D0%B5%D0%BD%D0%B4%D0%B5%D0%BB%D0%B5%D0%B5%D0%B2%D0%B0+%D0%B0%D0%B4%D1%80%D0%B5%D1%81&amp;stick=H4sIAAAAAAAAAOPgE-LRT9c3LDYwSTGMz63Qks1OttLPyU9OLMnMz4MzrBJTUopSi4sBbdGati8AAAA&amp;ludocid=9108354847721648457&amp;sa=X&amp;ved=2ahUKEwiXhPWgpfnfAhWuhaYKHRIGAZUQ6BMwBHoECAEQJ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search?authuser=0&amp;hl=ru&amp;site=async/lcl_akp&amp;q=%D1%82%D1%8E%D0%BC%D0%B5%D0%BD%D1%81%D0%BA%D0%B0%D1%8F+%D0%BE%D0%B1%D0%BB%D0%B0%D1%81%D1%82%D0%BD%D0%B0%D1%8F+%D0%BD%D0%B0%D1%83%D1%87%D0%BD%D0%B0%D1%8F+%D0%B1%D0%B8%D0%B1%D0%BB%D0%B8%D0%BE%D1%82%D0%B5%D0%BA%D0%B0+%D0%B8%D0%BC.+%D0%B4.+%D0%B8.+%D0%BC%D0%B5%D0%BD%D0%B4%D0%B5%D0%BB%D0%B5%D0%B5%D0%B2%D0%B0+%D0%B0%D0%B4%D1%80%D0%B5%D1%81&amp;stick=H4sIAAAAAAAAAOPgE-LRT9c3LDYwSTGMz63Qks1OttLPyU9OLMnMz4MzrBJTUopSi4sBbdGati8AAAA&amp;ludocid=9108354847721648457&amp;sa=X&amp;ved=2ahUKEwiXhPWgpfnfAhWuhaYKHRIGAZUQ6BMwBHoECAEQJ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com/search?authuser=0&amp;hl=ru&amp;site=async/lcl_akp&amp;q=%D1%82%D1%8E%D0%BC%D0%B5%D0%BD%D1%81%D0%BA%D0%B0%D1%8F+%D0%BE%D0%B1%D0%BB%D0%B0%D1%81%D1%82%D0%BD%D0%B0%D1%8F+%D0%BD%D0%B0%D1%83%D1%87%D0%BD%D0%B0%D1%8F+%D0%B1%D0%B8%D0%B1%D0%BB%D0%B8%D0%BE%D1%82%D0%B5%D0%BA%D0%B0+%D0%B8%D0%BC.+%D0%B4.+%D0%B8.+%D0%BC%D0%B5%D0%BD%D0%B4%D0%B5%D0%BB%D0%B5%D0%B5%D0%B2%D0%B0+%D0%B0%D0%B4%D1%80%D0%B5%D1%81&amp;stick=H4sIAAAAAAAAAOPgE-LRT9c3LDYwSTGMz63Qks1OttLPyU9OLMnMz4MzrBJTUopSi4sBbdGati8AAAA&amp;ludocid=9108354847721648457&amp;sa=X&amp;ved=2ahUKEwiXhPWgpfnfAhWuhaYKHRIGAZUQ6BMwBHoECAEQJ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search?authuser=0&amp;hl=ru&amp;site=async/lcl_akp&amp;q=%D1%82%D1%8E%D0%BC%D0%B5%D0%BD%D1%81%D0%BA%D0%B0%D1%8F+%D0%BE%D0%B1%D0%BB%D0%B0%D1%81%D1%82%D0%BD%D0%B0%D1%8F+%D0%BD%D0%B0%D1%83%D1%87%D0%BD%D0%B0%D1%8F+%D0%B1%D0%B8%D0%B1%D0%BB%D0%B8%D0%BE%D1%82%D0%B5%D0%BA%D0%B0+%D0%B8%D0%BC.+%D0%B4.+%D0%B8.+%D0%BC%D0%B5%D0%BD%D0%B4%D0%B5%D0%BB%D0%B5%D0%B5%D0%B2%D0%B0+%D0%B0%D0%B4%D1%80%D0%B5%D1%81&amp;stick=H4sIAAAAAAAAAOPgE-LRT9c3LDYwSTGMz63Qks1OttLPyU9OLMnMz4MzrBJTUopSi4sBbdGati8AAAA&amp;ludocid=9108354847721648457&amp;sa=X&amp;ved=2ahUKEwiXhPWgpfnfAhWuhaYKHRIGAZUQ6BMwBHoECAEQJg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/search?authuser=0&amp;hl=ru&amp;site=async/lcl_akp&amp;q=%D1%82%D1%8E%D0%BC%D0%B5%D0%BD%D1%81%D0%BA%D0%B0%D1%8F+%D0%BE%D0%B1%D0%BB%D0%B0%D1%81%D1%82%D0%BD%D0%B0%D1%8F+%D0%BD%D0%B0%D1%83%D1%87%D0%BD%D0%B0%D1%8F+%D0%B1%D0%B8%D0%B1%D0%BB%D0%B8%D0%BE%D1%82%D0%B5%D0%BA%D0%B0+%D0%B8%D0%BC.+%D0%B4.+%D0%B8.+%D0%BC%D0%B5%D0%BD%D0%B4%D0%B5%D0%BB%D0%B5%D0%B5%D0%B2%D0%B0+%D0%B0%D0%B4%D1%80%D0%B5%D1%81&amp;stick=H4sIAAAAAAAAAOPgE-LRT9c3LDYwSTGMz63Qks1OttLPyU9OLMnMz4MzrBJTUopSi4sBbdGati8AAAA&amp;ludocid=9108354847721648457&amp;sa=X&amp;ved=2ahUKEwiXhPWgpfnfAhWuhaYKHRIGAZUQ6BMwBHoECAEQJg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/search?authuser=0&amp;hl=ru&amp;site=async/lcl_akp&amp;q=%D1%82%D1%8E%D0%BC%D0%B5%D0%BD%D1%81%D0%BA%D0%B0%D1%8F+%D0%BE%D0%B1%D0%BB%D0%B0%D1%81%D1%82%D0%BD%D0%B0%D1%8F+%D0%BD%D0%B0%D1%83%D1%87%D0%BD%D0%B0%D1%8F+%D0%B1%D0%B8%D0%B1%D0%BB%D0%B8%D0%BE%D1%82%D0%B5%D0%BA%D0%B0+%D0%B8%D0%BC.+%D0%B4.+%D0%B8.+%D0%BC%D0%B5%D0%BD%D0%B4%D0%B5%D0%BB%D0%B5%D0%B5%D0%B2%D0%B0+%D0%B0%D0%B4%D1%80%D0%B5%D1%81&amp;stick=H4sIAAAAAAAAAOPgE-LRT9c3LDYwSTGMz63Qks1OttLPyU9OLMnMz4MzrBJTUopSi4sBbdGati8AAAA&amp;ludocid=9108354847721648457&amp;sa=X&amp;ved=2ahUKEwiXhPWgpfnfAhWuhaYKHRIGAZUQ6BMwBHoECAEQJg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/search?site=async/lcl_akp&amp;q=%D0%B6%D0%BA+%22%D0%BD%D0%B0+%D0%BC%D0%B5%D0%BD%D0%B4%D0%B5%D0%BB%D0%B5%D0%B5%D0%B2%D0%B0%22+%D0%B0%D0%B4%D1%80%D0%B5%D1%81&amp;stick=H4sIAAAAAAAAAOPgE-LVT9c3NEwqL7YoyDEp1JLNTrbSz8lPTizJzM-DM6wSU1KKUouLAQ-Kev4wAAAA&amp;ludocid=3484108080662052017&amp;sa=X&amp;ved=2ahUKEwiF5-SgoPnfAhULhaYKHbGkBUkQ6BMwA3oECAEQIw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2869" y="802298"/>
            <a:ext cx="6561983" cy="2541431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Д. И. Менделеев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(1834-1907)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Памятные места </a:t>
            </a:r>
            <a:r>
              <a:rPr lang="ru-RU" sz="3600" dirty="0" err="1"/>
              <a:t>тюмени</a:t>
            </a:r>
            <a:r>
              <a:rPr lang="ru-RU" sz="3600" dirty="0"/>
              <a:t> и </a:t>
            </a:r>
            <a:r>
              <a:rPr lang="ru-RU" sz="3600" dirty="0" err="1"/>
              <a:t>тобольска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84" y="77501"/>
            <a:ext cx="2919045" cy="343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44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15961" y="70339"/>
            <a:ext cx="7356231" cy="829129"/>
          </a:xfrm>
        </p:spPr>
        <p:txBody>
          <a:bodyPr>
            <a:normAutofit/>
          </a:bodyPr>
          <a:lstStyle/>
          <a:p>
            <a:r>
              <a:rPr lang="ru-RU" sz="2800" b="1" u="sng" dirty="0">
                <a:solidFill>
                  <a:srgbClr val="FF0000"/>
                </a:solidFill>
              </a:rPr>
              <a:t>Композиция</a:t>
            </a:r>
            <a:r>
              <a:rPr lang="ru-RU" sz="2800" b="1" dirty="0"/>
              <a:t> «Периодическая система Менделеева» города </a:t>
            </a:r>
            <a:r>
              <a:rPr lang="ru-RU" sz="2800" b="1" u="sng" dirty="0" smtClean="0">
                <a:solidFill>
                  <a:srgbClr val="FF0000"/>
                </a:solidFill>
              </a:rPr>
              <a:t>Тобольска</a:t>
            </a:r>
            <a:endParaRPr lang="ru-RU" sz="2800" u="sng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15961" y="1007811"/>
            <a:ext cx="7464670" cy="2271719"/>
          </a:xfrm>
        </p:spPr>
        <p:txBody>
          <a:bodyPr>
            <a:noAutofit/>
          </a:bodyPr>
          <a:lstStyle/>
          <a:p>
            <a:r>
              <a:rPr lang="ru-RU" sz="2200" dirty="0"/>
              <a:t>Названиями химических элементов Периодической системы из латуни были выложены в июне 2014 года. Это стало своеобразным подарком Тобольску к 427-летию. Тобольская таблица Менделеева занесена в Книгу рекордов России</a:t>
            </a:r>
            <a:r>
              <a:rPr lang="ru-RU" sz="2200" dirty="0" smtClean="0"/>
              <a:t>.</a:t>
            </a:r>
          </a:p>
          <a:p>
            <a:r>
              <a:rPr lang="ru-RU" sz="2200" b="1" u="sng" dirty="0" smtClean="0">
                <a:hlinkClick r:id="rId2"/>
              </a:rPr>
              <a:t>Адрес</a:t>
            </a:r>
            <a:r>
              <a:rPr lang="ru-RU" sz="2200" b="1" dirty="0"/>
              <a:t>: </a:t>
            </a:r>
            <a:r>
              <a:rPr lang="ru-RU" sz="2200" dirty="0"/>
              <a:t>277858</a:t>
            </a:r>
            <a:r>
              <a:rPr lang="ru-RU" sz="2200" b="1" dirty="0"/>
              <a:t> </a:t>
            </a:r>
            <a:r>
              <a:rPr lang="ru-RU" sz="2200" dirty="0"/>
              <a:t>Тюменская обл., 7-й Тобольск,  Микрорайон, 30 </a:t>
            </a:r>
          </a:p>
        </p:txBody>
      </p:sp>
      <p:pic>
        <p:nvPicPr>
          <p:cNvPr id="4" name="Рисунок 3" descr="C:\Users\Turok\Desktop\менделеев\период сист.менделеева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422531" cy="3531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95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62196" y="184639"/>
            <a:ext cx="5792656" cy="925844"/>
          </a:xfrm>
        </p:spPr>
        <p:txBody>
          <a:bodyPr>
            <a:normAutofit/>
          </a:bodyPr>
          <a:lstStyle/>
          <a:p>
            <a:r>
              <a:rPr lang="ru-RU" sz="2800" b="1" dirty="0"/>
              <a:t>Памятник </a:t>
            </a:r>
            <a:r>
              <a:rPr lang="ru-RU" sz="2800" b="1" u="sng" dirty="0">
                <a:solidFill>
                  <a:srgbClr val="FF0000"/>
                </a:solidFill>
              </a:rPr>
              <a:t>Дмитрию Ивановичу Менделееву </a:t>
            </a:r>
            <a:r>
              <a:rPr lang="ru-RU" sz="2800" b="1" dirty="0"/>
              <a:t>в Тобольске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62196" y="1336058"/>
            <a:ext cx="6929804" cy="2172072"/>
          </a:xfrm>
        </p:spPr>
        <p:txBody>
          <a:bodyPr>
            <a:noAutofit/>
          </a:bodyPr>
          <a:lstStyle/>
          <a:p>
            <a:r>
              <a:rPr lang="ru-RU" sz="2200" dirty="0"/>
              <a:t>Установлен в </a:t>
            </a:r>
            <a:r>
              <a:rPr lang="ru-RU" sz="2200" u="sng" dirty="0"/>
              <a:t>1984 году</a:t>
            </a:r>
            <a:r>
              <a:rPr lang="ru-RU" sz="2200" dirty="0"/>
              <a:t>, скульптор В. Н. Никифоров. Входит в число памятников истории и культуры, охраняемых </a:t>
            </a:r>
            <a:r>
              <a:rPr lang="ru-RU" sz="2200" dirty="0" smtClean="0"/>
              <a:t>государством</a:t>
            </a:r>
            <a:endParaRPr lang="ru-RU" sz="2200" b="1" u="sng" dirty="0" smtClean="0">
              <a:hlinkClick r:id="rId2"/>
            </a:endParaRPr>
          </a:p>
          <a:p>
            <a:r>
              <a:rPr lang="ru-RU" sz="2200" b="1" u="sng" dirty="0" smtClean="0">
                <a:hlinkClick r:id="rId2"/>
              </a:rPr>
              <a:t>Адрес</a:t>
            </a:r>
            <a:r>
              <a:rPr lang="ru-RU" sz="2200" b="1" dirty="0"/>
              <a:t>: </a:t>
            </a:r>
            <a:r>
              <a:rPr lang="ru-RU" sz="2200" dirty="0"/>
              <a:t>626158, Тюменская обл., Тобольск, Комсомольский пр., 37 </a:t>
            </a:r>
          </a:p>
          <a:p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262197" cy="350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7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01710" y="272562"/>
            <a:ext cx="7290289" cy="1224783"/>
          </a:xfrm>
        </p:spPr>
        <p:txBody>
          <a:bodyPr>
            <a:normAutofit/>
          </a:bodyPr>
          <a:lstStyle/>
          <a:p>
            <a:r>
              <a:rPr lang="ru-RU" sz="2800" b="1" u="sng" dirty="0">
                <a:solidFill>
                  <a:srgbClr val="FF0000"/>
                </a:solidFill>
              </a:rPr>
              <a:t>Т</a:t>
            </a:r>
            <a:r>
              <a:rPr lang="ru-RU" sz="2800" b="1" u="sng" dirty="0" smtClean="0">
                <a:solidFill>
                  <a:srgbClr val="FF0000"/>
                </a:solidFill>
              </a:rPr>
              <a:t>юменская </a:t>
            </a:r>
            <a:r>
              <a:rPr lang="ru-RU" sz="2800" b="1" u="sng" dirty="0">
                <a:solidFill>
                  <a:srgbClr val="FF0000"/>
                </a:solidFill>
              </a:rPr>
              <a:t>областная научная библиотека </a:t>
            </a:r>
            <a:r>
              <a:rPr lang="ru-RU" sz="2800" b="1" dirty="0"/>
              <a:t>им. </a:t>
            </a:r>
            <a:r>
              <a:rPr lang="ru-RU" sz="2800" b="1" u="sng" dirty="0">
                <a:solidFill>
                  <a:srgbClr val="FF0000"/>
                </a:solidFill>
              </a:rPr>
              <a:t>Д. И. Менделеева</a:t>
            </a:r>
            <a:r>
              <a:rPr lang="ru-RU" sz="2800" u="sng" dirty="0">
                <a:solidFill>
                  <a:srgbClr val="FF0000"/>
                </a:solidFill>
              </a:rPr>
              <a:t>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01710" y="1276791"/>
            <a:ext cx="6153142" cy="278525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Тюменская областная научная библиотека названа именем </a:t>
            </a:r>
            <a:r>
              <a:rPr lang="ru-RU" u="sng" dirty="0">
                <a:solidFill>
                  <a:srgbClr val="FF0000"/>
                </a:solidFill>
              </a:rPr>
              <a:t>Дмитрия Менделеева</a:t>
            </a:r>
            <a:r>
              <a:rPr lang="ru-RU" dirty="0"/>
              <a:t>, в ее секторе редких книг отдела изучения и хранения основного фонда имеются первые и прижизненные издания Менделеева. </a:t>
            </a:r>
          </a:p>
          <a:p>
            <a:r>
              <a:rPr lang="ru-RU" b="1" u="sng" dirty="0">
                <a:hlinkClick r:id="rId2"/>
              </a:rPr>
              <a:t>Адрес</a:t>
            </a:r>
            <a:r>
              <a:rPr lang="ru-RU" b="1" dirty="0"/>
              <a:t>: </a:t>
            </a:r>
            <a:r>
              <a:rPr lang="ru-RU" dirty="0"/>
              <a:t>625000, Тюменская </a:t>
            </a:r>
            <a:r>
              <a:rPr lang="ru-RU" dirty="0" err="1"/>
              <a:t>обл</a:t>
            </a:r>
            <a:r>
              <a:rPr lang="ru-RU" dirty="0"/>
              <a:t>.,ул. Орджоникидзе, 59 </a:t>
            </a:r>
          </a:p>
        </p:txBody>
      </p:sp>
      <p:pic>
        <p:nvPicPr>
          <p:cNvPr id="4" name="Рисунок 3" descr="C:\Users\Turok\Desktop\менделеев\библиотека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835769" cy="3531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497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46785" y="0"/>
            <a:ext cx="6655777" cy="947371"/>
          </a:xfrm>
        </p:spPr>
        <p:txBody>
          <a:bodyPr>
            <a:normAutofit fontScale="90000"/>
          </a:bodyPr>
          <a:lstStyle/>
          <a:p>
            <a:r>
              <a:rPr lang="ru-RU" sz="3100" b="1" u="sng" dirty="0">
                <a:solidFill>
                  <a:srgbClr val="FF0000"/>
                </a:solidFill>
              </a:rPr>
              <a:t>Бизнес-центр</a:t>
            </a:r>
            <a:r>
              <a:rPr lang="ru-RU" sz="3100" b="1" dirty="0"/>
              <a:t> «Менделеев </a:t>
            </a:r>
            <a:r>
              <a:rPr lang="ru-RU" sz="3100" b="1" dirty="0" err="1"/>
              <a:t>House</a:t>
            </a:r>
            <a:r>
              <a:rPr lang="ru-RU" sz="3100" b="1" dirty="0"/>
              <a:t>»</a:t>
            </a:r>
            <a:r>
              <a:rPr lang="ru-RU" sz="2800" b="1" dirty="0"/>
              <a:t> 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46784" y="1276791"/>
            <a:ext cx="6743701" cy="260061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На 10-этажном здании бизнес-центра «Менделеев </a:t>
            </a:r>
            <a:r>
              <a:rPr lang="ru-RU" dirty="0" err="1"/>
              <a:t>House</a:t>
            </a:r>
            <a:r>
              <a:rPr lang="ru-RU" dirty="0"/>
              <a:t>», в</a:t>
            </a:r>
            <a:r>
              <a:rPr lang="ru-RU" u="sng" dirty="0"/>
              <a:t> </a:t>
            </a:r>
            <a:r>
              <a:rPr lang="ru-RU" dirty="0"/>
              <a:t>2001 году установлен барельеф, на котором изображен </a:t>
            </a:r>
            <a:r>
              <a:rPr lang="ru-RU" u="sng" dirty="0" smtClean="0">
                <a:solidFill>
                  <a:srgbClr val="FF0000"/>
                </a:solidFill>
              </a:rPr>
              <a:t>Д.И. </a:t>
            </a:r>
            <a:r>
              <a:rPr lang="ru-RU" u="sng" dirty="0">
                <a:solidFill>
                  <a:srgbClr val="FF0000"/>
                </a:solidFill>
              </a:rPr>
              <a:t>Менделеев</a:t>
            </a:r>
            <a:r>
              <a:rPr lang="ru-RU" dirty="0"/>
              <a:t>, под изображением надпись «Великому ученому от благодарных потомков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b="1" u="sng" dirty="0">
                <a:hlinkClick r:id="rId2"/>
              </a:rPr>
              <a:t>Адрес</a:t>
            </a:r>
            <a:r>
              <a:rPr lang="ru-RU" b="1" dirty="0"/>
              <a:t>: </a:t>
            </a:r>
            <a:r>
              <a:rPr lang="ru-RU" dirty="0"/>
              <a:t>ул. Немцова, 22, Тюмень, Тюменская обл., 625002</a:t>
            </a:r>
          </a:p>
        </p:txBody>
      </p:sp>
      <p:pic>
        <p:nvPicPr>
          <p:cNvPr id="4" name="Рисунок 3" descr="C:\Users\Turok\AppData\Local\Microsoft\Windows\INetCache\Content.Word\Tyume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88523" cy="3531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3926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0262" y="87923"/>
            <a:ext cx="6324590" cy="459852"/>
          </a:xfrm>
        </p:spPr>
        <p:txBody>
          <a:bodyPr>
            <a:noAutofit/>
          </a:bodyPr>
          <a:lstStyle/>
          <a:p>
            <a:r>
              <a:rPr lang="ru-RU" sz="2800" b="1" dirty="0"/>
              <a:t>Бюст </a:t>
            </a:r>
            <a:r>
              <a:rPr lang="ru-RU" sz="2800" b="1" u="sng" dirty="0">
                <a:solidFill>
                  <a:srgbClr val="FF0000"/>
                </a:solidFill>
              </a:rPr>
              <a:t>Д.И</a:t>
            </a:r>
            <a:r>
              <a:rPr lang="ru-RU" sz="2800" b="1" u="sng" dirty="0" smtClean="0">
                <a:solidFill>
                  <a:srgbClr val="FF0000"/>
                </a:solidFill>
              </a:rPr>
              <a:t>. Менделеева </a:t>
            </a:r>
            <a:r>
              <a:rPr lang="ru-RU" sz="2800" b="1" dirty="0"/>
              <a:t>в Тобольске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0262" y="471480"/>
            <a:ext cx="7077807" cy="4188443"/>
          </a:xfrm>
        </p:spPr>
        <p:txBody>
          <a:bodyPr>
            <a:noAutofit/>
          </a:bodyPr>
          <a:lstStyle/>
          <a:p>
            <a:r>
              <a:rPr lang="ru-RU" sz="2200" dirty="0"/>
              <a:t>В 1969 году в честь столетия со дня открытия периодического закона имя Менделеева было присвоено Тобольскому государственному педагогическому институту. (филиал Тюменского государственного университета )</a:t>
            </a:r>
          </a:p>
          <a:p>
            <a:r>
              <a:rPr lang="ru-RU" sz="2200" dirty="0"/>
              <a:t>В сквере перед входом в главный корпус установлен бюст великого химика.</a:t>
            </a:r>
          </a:p>
          <a:p>
            <a:r>
              <a:rPr lang="ru-RU" sz="2200" b="1" u="sng" dirty="0">
                <a:hlinkClick r:id="rId2"/>
              </a:rPr>
              <a:t>Адрес</a:t>
            </a:r>
            <a:r>
              <a:rPr lang="ru-RU" sz="2200" b="1" dirty="0"/>
              <a:t>: </a:t>
            </a:r>
            <a:r>
              <a:rPr lang="ru-RU" sz="2200" dirty="0"/>
              <a:t>626150, Тюменская область, г. Тобольск, ул. Знаменского,</a:t>
            </a:r>
          </a:p>
        </p:txBody>
      </p:sp>
      <p:pic>
        <p:nvPicPr>
          <p:cNvPr id="4" name="Рисунок 3" descr="C:\Users\Turok\Desktop\менделеев\Byust-Mendleevu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0262" cy="3824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819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68715" y="114301"/>
            <a:ext cx="6386137" cy="1242367"/>
          </a:xfrm>
        </p:spPr>
        <p:txBody>
          <a:bodyPr>
            <a:normAutofit/>
          </a:bodyPr>
          <a:lstStyle/>
          <a:p>
            <a:r>
              <a:rPr lang="ru-RU" sz="2800" b="1" smtClean="0"/>
              <a:t>Мемориальная доска на здании ст. Тура где останавливался </a:t>
            </a:r>
            <a:br>
              <a:rPr lang="ru-RU" sz="2800" b="1" smtClean="0"/>
            </a:br>
            <a:r>
              <a:rPr lang="ru-RU" sz="2800" b="1" u="sng" smtClean="0">
                <a:solidFill>
                  <a:srgbClr val="FF0000"/>
                </a:solidFill>
              </a:rPr>
              <a:t>Д.И. Менделеев</a:t>
            </a:r>
            <a:r>
              <a:rPr lang="ru-RU" sz="2800" b="1" smtClean="0"/>
              <a:t> в1899 году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8715" y="2479431"/>
            <a:ext cx="5152293" cy="1951892"/>
          </a:xfrm>
        </p:spPr>
        <p:txBody>
          <a:bodyPr>
            <a:normAutofit/>
          </a:bodyPr>
          <a:lstStyle/>
          <a:p>
            <a:endParaRPr lang="ru-RU" sz="2200" b="1" u="sng" dirty="0" smtClean="0">
              <a:hlinkClick r:id="rId2"/>
            </a:endParaRPr>
          </a:p>
          <a:p>
            <a:r>
              <a:rPr lang="ru-RU" sz="2200" b="1" u="sng" dirty="0" smtClean="0">
                <a:hlinkClick r:id="rId2"/>
              </a:rPr>
              <a:t>Адрес</a:t>
            </a:r>
            <a:r>
              <a:rPr lang="ru-RU" sz="2200" b="1" dirty="0" smtClean="0"/>
              <a:t>: </a:t>
            </a:r>
            <a:r>
              <a:rPr lang="ru-RU" sz="2200" dirty="0" smtClean="0"/>
              <a:t>625002, Тюменская обл., </a:t>
            </a:r>
            <a:r>
              <a:rPr lang="ru-RU" sz="2200" dirty="0" err="1" smtClean="0"/>
              <a:t>ул.Пристанская</a:t>
            </a:r>
            <a:r>
              <a:rPr lang="ru-RU" sz="2200" dirty="0" smtClean="0"/>
              <a:t>, 13, Тюмень</a:t>
            </a:r>
            <a:endParaRPr lang="ru-RU" sz="2200" dirty="0"/>
          </a:p>
        </p:txBody>
      </p:sp>
      <p:pic>
        <p:nvPicPr>
          <p:cNvPr id="1026" name="Picture 2" descr="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4663953" cy="35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193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22580" y="70338"/>
            <a:ext cx="7108582" cy="1547447"/>
          </a:xfrm>
        </p:spPr>
        <p:txBody>
          <a:bodyPr>
            <a:normAutofit/>
          </a:bodyPr>
          <a:lstStyle/>
          <a:p>
            <a:r>
              <a:rPr lang="ru-RU" sz="2800" b="1" u="sng" dirty="0">
                <a:solidFill>
                  <a:srgbClr val="FF0000"/>
                </a:solidFill>
              </a:rPr>
              <a:t>Тюменский аэропорт</a:t>
            </a:r>
            <a:r>
              <a:rPr lang="ru-RU" sz="2800" b="1" dirty="0"/>
              <a:t> Рощино будет носить имя великого химика, уроженца Тобольска, </a:t>
            </a:r>
            <a:r>
              <a:rPr lang="ru-RU" sz="2800" b="1" u="sng" dirty="0">
                <a:solidFill>
                  <a:srgbClr val="FF0000"/>
                </a:solidFill>
              </a:rPr>
              <a:t>Дмитрия Менделеева</a:t>
            </a:r>
            <a:r>
              <a:rPr lang="ru-RU" sz="2800" b="1" dirty="0"/>
              <a:t>. 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22580" y="2456868"/>
            <a:ext cx="6712928" cy="977621"/>
          </a:xfrm>
        </p:spPr>
        <p:txBody>
          <a:bodyPr>
            <a:noAutofit/>
          </a:bodyPr>
          <a:lstStyle/>
          <a:p>
            <a:endParaRPr lang="ru-RU" sz="2200" b="1" u="sng" dirty="0" smtClean="0">
              <a:hlinkClick r:id="rId2"/>
            </a:endParaRPr>
          </a:p>
          <a:p>
            <a:r>
              <a:rPr lang="ru-RU" sz="2200" b="1" u="sng" dirty="0" smtClean="0">
                <a:hlinkClick r:id="rId2"/>
              </a:rPr>
              <a:t>Адрес</a:t>
            </a:r>
            <a:r>
              <a:rPr lang="ru-RU" sz="2200" b="1" dirty="0"/>
              <a:t>: </a:t>
            </a:r>
            <a:r>
              <a:rPr lang="ru-RU" sz="2200" dirty="0"/>
              <a:t>625017, </a:t>
            </a:r>
            <a:r>
              <a:rPr lang="ru-RU" sz="2200" dirty="0" smtClean="0"/>
              <a:t>г. Тюмень</a:t>
            </a:r>
            <a:r>
              <a:rPr lang="ru-RU" sz="2200" dirty="0"/>
              <a:t>,  ул. Сергея Ильюшина, д.23</a:t>
            </a:r>
          </a:p>
        </p:txBody>
      </p:sp>
      <p:pic>
        <p:nvPicPr>
          <p:cNvPr id="4" name="Рисунок 3" descr="C:\Users\Turok\Desktop\менделеев\рощино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765431" cy="3531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576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29698" y="158261"/>
            <a:ext cx="7163009" cy="846714"/>
          </a:xfrm>
        </p:spPr>
        <p:txBody>
          <a:bodyPr>
            <a:normAutofit/>
          </a:bodyPr>
          <a:lstStyle/>
          <a:p>
            <a:r>
              <a:rPr lang="ru-RU" sz="2800" b="1" dirty="0"/>
              <a:t>Бюст </a:t>
            </a:r>
            <a:r>
              <a:rPr lang="ru-RU" sz="2800" b="1" u="sng" dirty="0">
                <a:solidFill>
                  <a:srgbClr val="FF0000"/>
                </a:solidFill>
              </a:rPr>
              <a:t>Д</a:t>
            </a:r>
            <a:r>
              <a:rPr lang="ru-RU" sz="2800" b="1" u="sng" dirty="0" smtClean="0">
                <a:solidFill>
                  <a:srgbClr val="FF0000"/>
                </a:solidFill>
              </a:rPr>
              <a:t>. И. Менделееву</a:t>
            </a:r>
            <a:r>
              <a:rPr lang="ru-RU" sz="2800" b="1" dirty="0" smtClean="0"/>
              <a:t> в селе </a:t>
            </a:r>
            <a:r>
              <a:rPr lang="ru-RU" sz="2800" b="1" dirty="0"/>
              <a:t>Верхние </a:t>
            </a:r>
            <a:r>
              <a:rPr lang="ru-RU" sz="2800" b="1" dirty="0" err="1"/>
              <a:t>Аремзяны</a:t>
            </a:r>
            <a:r>
              <a:rPr lang="ru-RU" sz="2800" b="1" dirty="0"/>
              <a:t> Тобольского </a:t>
            </a:r>
            <a:r>
              <a:rPr lang="ru-RU" sz="2800" b="1" dirty="0" smtClean="0"/>
              <a:t>района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75286" y="1134209"/>
            <a:ext cx="7716714" cy="2286000"/>
          </a:xfrm>
        </p:spPr>
        <p:txBody>
          <a:bodyPr>
            <a:noAutofit/>
          </a:bodyPr>
          <a:lstStyle/>
          <a:p>
            <a:r>
              <a:rPr lang="ru-RU" sz="2200" dirty="0"/>
              <a:t>На малой родине великого ученого в селе Верхние </a:t>
            </a:r>
            <a:r>
              <a:rPr lang="ru-RU" sz="2200" dirty="0" err="1"/>
              <a:t>Аремзяны</a:t>
            </a:r>
            <a:r>
              <a:rPr lang="ru-RU" sz="2200" dirty="0"/>
              <a:t> установлен бюст Менделееву  в 2004 году .В школе, которой вернули имя Менделеева в 2013 году, работает музей</a:t>
            </a:r>
            <a:r>
              <a:rPr lang="ru-RU" sz="2200" dirty="0" smtClean="0"/>
              <a:t>.</a:t>
            </a:r>
            <a:endParaRPr lang="ru-RU" sz="2200" b="1" u="sng" dirty="0">
              <a:hlinkClick r:id="rId2"/>
            </a:endParaRPr>
          </a:p>
          <a:p>
            <a:pPr lvl="0"/>
            <a:r>
              <a:rPr lang="ru-RU" sz="2200" b="1" u="sng" dirty="0" smtClean="0">
                <a:hlinkClick r:id="rId2"/>
              </a:rPr>
              <a:t>Адрес</a:t>
            </a:r>
            <a:r>
              <a:rPr lang="ru-RU" sz="2200" b="1" dirty="0"/>
              <a:t>: </a:t>
            </a:r>
            <a:r>
              <a:rPr lang="ru-RU" sz="2200" dirty="0" smtClean="0"/>
              <a:t>626136,Тюменская </a:t>
            </a:r>
            <a:r>
              <a:rPr lang="ru-RU" sz="2200" dirty="0" err="1" smtClean="0"/>
              <a:t>область,Нижние</a:t>
            </a:r>
            <a:r>
              <a:rPr lang="ru-RU" sz="2200" dirty="0" smtClean="0"/>
              <a:t> </a:t>
            </a:r>
            <a:r>
              <a:rPr lang="ru-RU" sz="2200" dirty="0" err="1" smtClean="0"/>
              <a:t>Аремзяны,Сибирская</a:t>
            </a:r>
            <a:r>
              <a:rPr lang="ru-RU" sz="2200" dirty="0" smtClean="0"/>
              <a:t> </a:t>
            </a:r>
            <a:r>
              <a:rPr lang="ru-RU" sz="2200" dirty="0" err="1"/>
              <a:t>ул</a:t>
            </a:r>
            <a:r>
              <a:rPr lang="ru-RU" sz="2200" dirty="0" smtClean="0"/>
              <a:t>.,д. 17 </a:t>
            </a:r>
            <a:endParaRPr lang="ru-RU" sz="2200" dirty="0"/>
          </a:p>
          <a:p>
            <a:endParaRPr lang="ru-RU" sz="2200" dirty="0"/>
          </a:p>
        </p:txBody>
      </p:sp>
      <p:pic>
        <p:nvPicPr>
          <p:cNvPr id="2050" name="Picture 2" descr="аремзя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4470522" cy="352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197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31323" y="160460"/>
            <a:ext cx="7192108" cy="569302"/>
          </a:xfrm>
        </p:spPr>
        <p:txBody>
          <a:bodyPr>
            <a:normAutofit/>
          </a:bodyPr>
          <a:lstStyle/>
          <a:p>
            <a:r>
              <a:rPr lang="ru-RU" sz="2800" b="1" dirty="0"/>
              <a:t>Улица </a:t>
            </a:r>
            <a:r>
              <a:rPr lang="ru-RU" sz="2800" b="1" u="sng" dirty="0">
                <a:solidFill>
                  <a:srgbClr val="FF0000"/>
                </a:solidFill>
              </a:rPr>
              <a:t>Дмитрия Менделеева </a:t>
            </a:r>
            <a:r>
              <a:rPr lang="ru-RU" sz="2800" b="1" dirty="0"/>
              <a:t>в Тюмени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31323" y="1215524"/>
            <a:ext cx="7760677" cy="2315680"/>
          </a:xfrm>
        </p:spPr>
        <p:txBody>
          <a:bodyPr>
            <a:noAutofit/>
          </a:bodyPr>
          <a:lstStyle/>
          <a:p>
            <a:r>
              <a:rPr lang="ru-RU" sz="2200" dirty="0"/>
              <a:t>В Восточном административном округе </a:t>
            </a:r>
            <a:r>
              <a:rPr lang="ru-RU" sz="2200" dirty="0" err="1"/>
              <a:t>г.Тюмени</a:t>
            </a:r>
            <a:r>
              <a:rPr lang="ru-RU" sz="2200" dirty="0"/>
              <a:t>  в 2011 году появилась новая улица, которая носит имя ученого. </a:t>
            </a:r>
            <a:endParaRPr lang="ru-RU" sz="2200" b="1" dirty="0" smtClean="0"/>
          </a:p>
          <a:p>
            <a:r>
              <a:rPr lang="ru-RU" sz="2200" b="1" dirty="0" smtClean="0"/>
              <a:t>Жилой </a:t>
            </a:r>
            <a:r>
              <a:rPr lang="ru-RU" sz="2200" b="1" dirty="0"/>
              <a:t>комплекс «На Менделеева</a:t>
            </a:r>
            <a:r>
              <a:rPr lang="ru-RU" sz="2200" b="1" dirty="0" smtClean="0"/>
              <a:t>»</a:t>
            </a:r>
            <a:r>
              <a:rPr lang="ru-RU" sz="2200" b="1" dirty="0"/>
              <a:t> </a:t>
            </a:r>
            <a:r>
              <a:rPr lang="ru-RU" sz="2200" dirty="0"/>
              <a:t> </a:t>
            </a:r>
          </a:p>
          <a:p>
            <a:r>
              <a:rPr lang="ru-RU" sz="2200" b="1" u="sng" dirty="0">
                <a:hlinkClick r:id="rId2"/>
              </a:rPr>
              <a:t>Адрес</a:t>
            </a:r>
            <a:r>
              <a:rPr lang="ru-RU" sz="2200" b="1" dirty="0"/>
              <a:t>: </a:t>
            </a:r>
            <a:r>
              <a:rPr lang="ru-RU" sz="2200" dirty="0"/>
              <a:t>625016 Тюменская </a:t>
            </a:r>
            <a:r>
              <a:rPr lang="ru-RU" sz="2200" dirty="0" err="1"/>
              <a:t>обл</a:t>
            </a:r>
            <a:r>
              <a:rPr lang="ru-RU" sz="2200" dirty="0"/>
              <a:t> Тюмень,., ул. Дмитрия Менделеева, 12, </a:t>
            </a:r>
          </a:p>
        </p:txBody>
      </p:sp>
      <p:pic>
        <p:nvPicPr>
          <p:cNvPr id="4" name="Рисунок 3" descr="C:\Users\Turok\Desktop\менделеев\улица мендел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317023" cy="3531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242249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</TotalTime>
  <Words>175</Words>
  <Application>Microsoft Office PowerPoint</Application>
  <PresentationFormat>Широкоэкранный</PresentationFormat>
  <Paragraphs>31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Ретро</vt:lpstr>
      <vt:lpstr>Д. И. Менделеев  (1834-1907) </vt:lpstr>
      <vt:lpstr>Памятник Дмитрию Ивановичу Менделееву в Тобольске</vt:lpstr>
      <vt:lpstr>Тюменская областная научная библиотека им. Д. И. Менделеева  </vt:lpstr>
      <vt:lpstr>Бизнес-центр «Менделеев House»  </vt:lpstr>
      <vt:lpstr>Бюст Д.И. Менделеева в Тобольске </vt:lpstr>
      <vt:lpstr>Мемориальная доска на здании ст. Тура где останавливался  Д.И. Менделеев в1899 году </vt:lpstr>
      <vt:lpstr>Тюменский аэропорт Рощино будет носить имя великого химика, уроженца Тобольска, Дмитрия Менделеева. </vt:lpstr>
      <vt:lpstr>Бюст Д. И. Менделееву в селе Верхние Аремзяны Тобольского района</vt:lpstr>
      <vt:lpstr>Улица Дмитрия Менделеева в Тюмени</vt:lpstr>
      <vt:lpstr>Композиция «Периодическая система Менделеева» города Тобольска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Turok</dc:creator>
  <cp:lastModifiedBy>Хозяин</cp:lastModifiedBy>
  <cp:revision>7</cp:revision>
  <dcterms:created xsi:type="dcterms:W3CDTF">2019-01-19T07:55:36Z</dcterms:created>
  <dcterms:modified xsi:type="dcterms:W3CDTF">2019-01-26T04:55:45Z</dcterms:modified>
</cp:coreProperties>
</file>