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89" autoAdjust="0"/>
  </p:normalViewPr>
  <p:slideViewPr>
    <p:cSldViewPr>
      <p:cViewPr varScale="1">
        <p:scale>
          <a:sx n="59" d="100"/>
          <a:sy n="59" d="100"/>
        </p:scale>
        <p:origin x="-16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сложности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базовый уровень</c:v>
                </c:pt>
                <c:pt idx="1">
                  <c:v>повышенный уровень</c:v>
                </c:pt>
                <c:pt idx="2">
                  <c:v>олимпиадный уровень</c:v>
                </c:pt>
                <c:pt idx="3">
                  <c:v>коррекционный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Актуализация знаний</c:v>
                </c:pt>
                <c:pt idx="1">
                  <c:v>Самостоятельная работа с использованием полученных знаний</c:v>
                </c:pt>
                <c:pt idx="2">
                  <c:v>Целеполагание, постановка проблемы</c:v>
                </c:pt>
                <c:pt idx="3">
                  <c:v>Мотивирование на учебную деятельность</c:v>
                </c:pt>
                <c:pt idx="4">
                  <c:v>Инд работа (коррекция,  повышение уровня,  отработка навыка)</c:v>
                </c:pt>
                <c:pt idx="5">
                  <c:v>Домашнее задание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75598-B82D-40B3-B6C9-5E46BB233E8D}" type="doc">
      <dgm:prSet loTypeId="urn:microsoft.com/office/officeart/2005/8/layout/matrix1" loCatId="matrix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03FFAE4-322E-4471-ABF8-C93E0E3B2F14}">
      <dgm:prSet phldrT="[Текст]"/>
      <dgm:spPr/>
      <dgm:t>
        <a:bodyPr/>
        <a:lstStyle/>
        <a:p>
          <a:r>
            <a:rPr lang="ru-RU" dirty="0" err="1" smtClean="0"/>
            <a:t>Яндекс.Учебник</a:t>
          </a:r>
          <a:endParaRPr lang="ru-RU" dirty="0"/>
        </a:p>
      </dgm:t>
    </dgm:pt>
    <dgm:pt modelId="{969D058D-F378-4AFB-B389-59D0DE252BD2}" type="parTrans" cxnId="{7E0384E3-3D9F-4A3F-A996-D6A550E50576}">
      <dgm:prSet/>
      <dgm:spPr/>
      <dgm:t>
        <a:bodyPr/>
        <a:lstStyle/>
        <a:p>
          <a:endParaRPr lang="ru-RU"/>
        </a:p>
      </dgm:t>
    </dgm:pt>
    <dgm:pt modelId="{921C7648-BFFD-4DC7-8218-783E6B250A88}" type="sibTrans" cxnId="{7E0384E3-3D9F-4A3F-A996-D6A550E50576}">
      <dgm:prSet/>
      <dgm:spPr/>
      <dgm:t>
        <a:bodyPr/>
        <a:lstStyle/>
        <a:p>
          <a:endParaRPr lang="ru-RU"/>
        </a:p>
      </dgm:t>
    </dgm:pt>
    <dgm:pt modelId="{47EC7392-0982-4367-841F-E84ADFF9C8BE}">
      <dgm:prSet phldrT="[Текст]"/>
      <dgm:spPr/>
      <dgm:t>
        <a:bodyPr/>
        <a:lstStyle/>
        <a:p>
          <a:r>
            <a:rPr lang="ru-RU" dirty="0" smtClean="0"/>
            <a:t>Универсальный инструмент в работе</a:t>
          </a:r>
          <a:endParaRPr lang="ru-RU" dirty="0"/>
        </a:p>
      </dgm:t>
    </dgm:pt>
    <dgm:pt modelId="{9099FB0A-B892-40EC-BCF1-C23CF47359B6}" type="parTrans" cxnId="{E024A2F5-CEC0-4D49-9D09-85FD824F8894}">
      <dgm:prSet/>
      <dgm:spPr/>
      <dgm:t>
        <a:bodyPr/>
        <a:lstStyle/>
        <a:p>
          <a:endParaRPr lang="ru-RU"/>
        </a:p>
      </dgm:t>
    </dgm:pt>
    <dgm:pt modelId="{0C9C428B-502D-4479-AFB3-65D5BB60A542}" type="sibTrans" cxnId="{E024A2F5-CEC0-4D49-9D09-85FD824F8894}">
      <dgm:prSet/>
      <dgm:spPr/>
      <dgm:t>
        <a:bodyPr/>
        <a:lstStyle/>
        <a:p>
          <a:endParaRPr lang="ru-RU"/>
        </a:p>
      </dgm:t>
    </dgm:pt>
    <dgm:pt modelId="{D8EC843E-885B-4190-B79D-70D0E14332E8}">
      <dgm:prSet phldrT="[Текст]"/>
      <dgm:spPr/>
      <dgm:t>
        <a:bodyPr/>
        <a:lstStyle/>
        <a:p>
          <a:r>
            <a:rPr lang="ru-RU" dirty="0" smtClean="0"/>
            <a:t>Обратная </a:t>
          </a:r>
          <a:r>
            <a:rPr lang="ru-RU" dirty="0" err="1" smtClean="0"/>
            <a:t>связь,родительский</a:t>
          </a:r>
          <a:r>
            <a:rPr lang="ru-RU" dirty="0" smtClean="0"/>
            <a:t> контроль </a:t>
          </a:r>
          <a:endParaRPr lang="ru-RU" dirty="0"/>
        </a:p>
      </dgm:t>
    </dgm:pt>
    <dgm:pt modelId="{DEFDF03F-B6DF-4F22-AFAB-ADA5A864D7D1}" type="parTrans" cxnId="{1B4E54A6-6E1D-46F2-9B86-45EBDBDCFF6C}">
      <dgm:prSet/>
      <dgm:spPr/>
      <dgm:t>
        <a:bodyPr/>
        <a:lstStyle/>
        <a:p>
          <a:endParaRPr lang="ru-RU"/>
        </a:p>
      </dgm:t>
    </dgm:pt>
    <dgm:pt modelId="{5A880F7C-D2A4-4EDE-82BF-6708889B80E6}" type="sibTrans" cxnId="{1B4E54A6-6E1D-46F2-9B86-45EBDBDCFF6C}">
      <dgm:prSet/>
      <dgm:spPr/>
      <dgm:t>
        <a:bodyPr/>
        <a:lstStyle/>
        <a:p>
          <a:endParaRPr lang="ru-RU"/>
        </a:p>
      </dgm:t>
    </dgm:pt>
    <dgm:pt modelId="{DDC281FF-2795-4DEF-8B71-6C486C148520}">
      <dgm:prSet phldrT="[Текст]"/>
      <dgm:spPr/>
      <dgm:t>
        <a:bodyPr/>
        <a:lstStyle/>
        <a:p>
          <a:r>
            <a:rPr lang="ru-RU" dirty="0" smtClean="0"/>
            <a:t>Доступность</a:t>
          </a:r>
          <a:endParaRPr lang="ru-RU" dirty="0"/>
        </a:p>
      </dgm:t>
    </dgm:pt>
    <dgm:pt modelId="{B8A99C72-587A-45A2-BD11-A0F7DFCD4F39}" type="parTrans" cxnId="{2C52E7A5-5000-410C-A4A8-187335F1B7B0}">
      <dgm:prSet/>
      <dgm:spPr/>
      <dgm:t>
        <a:bodyPr/>
        <a:lstStyle/>
        <a:p>
          <a:endParaRPr lang="ru-RU"/>
        </a:p>
      </dgm:t>
    </dgm:pt>
    <dgm:pt modelId="{75B5BC08-A63A-484B-8B99-A59025D60DFE}" type="sibTrans" cxnId="{2C52E7A5-5000-410C-A4A8-187335F1B7B0}">
      <dgm:prSet/>
      <dgm:spPr/>
      <dgm:t>
        <a:bodyPr/>
        <a:lstStyle/>
        <a:p>
          <a:endParaRPr lang="ru-RU"/>
        </a:p>
      </dgm:t>
    </dgm:pt>
    <dgm:pt modelId="{120F0F0C-3949-4FD4-A3DA-F235B15C952D}">
      <dgm:prSet phldrT="[Текст]"/>
      <dgm:spPr/>
      <dgm:t>
        <a:bodyPr/>
        <a:lstStyle/>
        <a:p>
          <a:r>
            <a:rPr lang="ru-RU" dirty="0" smtClean="0"/>
            <a:t>Мобильность</a:t>
          </a:r>
          <a:endParaRPr lang="ru-RU" dirty="0"/>
        </a:p>
      </dgm:t>
    </dgm:pt>
    <dgm:pt modelId="{704FDD70-7DE0-41C6-940A-074F8FD1B741}" type="parTrans" cxnId="{3BA7D90E-52AC-40A4-B5CB-0BE24F0D6B2A}">
      <dgm:prSet/>
      <dgm:spPr/>
      <dgm:t>
        <a:bodyPr/>
        <a:lstStyle/>
        <a:p>
          <a:endParaRPr lang="ru-RU"/>
        </a:p>
      </dgm:t>
    </dgm:pt>
    <dgm:pt modelId="{641BAF2F-72F8-4C13-8A88-10A868805A10}" type="sibTrans" cxnId="{3BA7D90E-52AC-40A4-B5CB-0BE24F0D6B2A}">
      <dgm:prSet/>
      <dgm:spPr/>
      <dgm:t>
        <a:bodyPr/>
        <a:lstStyle/>
        <a:p>
          <a:endParaRPr lang="ru-RU"/>
        </a:p>
      </dgm:t>
    </dgm:pt>
    <dgm:pt modelId="{B8CBAB16-952E-4F7B-990E-075C186FE548}" type="pres">
      <dgm:prSet presAssocID="{05875598-B82D-40B3-B6C9-5E46BB233E8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93FC1-4514-4006-B06A-F0DE1E9C9F67}" type="pres">
      <dgm:prSet presAssocID="{05875598-B82D-40B3-B6C9-5E46BB233E8D}" presName="matrix" presStyleCnt="0"/>
      <dgm:spPr/>
    </dgm:pt>
    <dgm:pt modelId="{015ECA62-494C-4B76-9170-2AAD2162879D}" type="pres">
      <dgm:prSet presAssocID="{05875598-B82D-40B3-B6C9-5E46BB233E8D}" presName="tile1" presStyleLbl="node1" presStyleIdx="0" presStyleCnt="4"/>
      <dgm:spPr/>
      <dgm:t>
        <a:bodyPr/>
        <a:lstStyle/>
        <a:p>
          <a:endParaRPr lang="ru-RU"/>
        </a:p>
      </dgm:t>
    </dgm:pt>
    <dgm:pt modelId="{8C0269FD-AA6A-493C-B000-8D143CC83C7E}" type="pres">
      <dgm:prSet presAssocID="{05875598-B82D-40B3-B6C9-5E46BB233E8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E3523-016C-44C7-9ED6-A803BD7002C9}" type="pres">
      <dgm:prSet presAssocID="{05875598-B82D-40B3-B6C9-5E46BB233E8D}" presName="tile2" presStyleLbl="node1" presStyleIdx="1" presStyleCnt="4"/>
      <dgm:spPr/>
      <dgm:t>
        <a:bodyPr/>
        <a:lstStyle/>
        <a:p>
          <a:endParaRPr lang="ru-RU"/>
        </a:p>
      </dgm:t>
    </dgm:pt>
    <dgm:pt modelId="{C41F28AF-C962-495D-B007-9520468F8F58}" type="pres">
      <dgm:prSet presAssocID="{05875598-B82D-40B3-B6C9-5E46BB233E8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44489D-7655-471F-B853-D305ABE6B54B}" type="pres">
      <dgm:prSet presAssocID="{05875598-B82D-40B3-B6C9-5E46BB233E8D}" presName="tile3" presStyleLbl="node1" presStyleIdx="2" presStyleCnt="4"/>
      <dgm:spPr/>
      <dgm:t>
        <a:bodyPr/>
        <a:lstStyle/>
        <a:p>
          <a:endParaRPr lang="ru-RU"/>
        </a:p>
      </dgm:t>
    </dgm:pt>
    <dgm:pt modelId="{3F187646-9887-46DA-A634-064FCA5A1722}" type="pres">
      <dgm:prSet presAssocID="{05875598-B82D-40B3-B6C9-5E46BB233E8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2EFC3-5767-48F5-958B-BBE1E6E58AD0}" type="pres">
      <dgm:prSet presAssocID="{05875598-B82D-40B3-B6C9-5E46BB233E8D}" presName="tile4" presStyleLbl="node1" presStyleIdx="3" presStyleCnt="4"/>
      <dgm:spPr/>
      <dgm:t>
        <a:bodyPr/>
        <a:lstStyle/>
        <a:p>
          <a:endParaRPr lang="ru-RU"/>
        </a:p>
      </dgm:t>
    </dgm:pt>
    <dgm:pt modelId="{6582B1C8-048F-4DC6-9863-5B88E36154E4}" type="pres">
      <dgm:prSet presAssocID="{05875598-B82D-40B3-B6C9-5E46BB233E8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A0A4B-C9AA-42EB-ADFE-2C9CA647542F}" type="pres">
      <dgm:prSet presAssocID="{05875598-B82D-40B3-B6C9-5E46BB233E8D}" presName="centerTile" presStyleLbl="fgShp" presStyleIdx="0" presStyleCnt="1" custScaleX="133333" custScaleY="169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6A5F246-DE7D-4259-913A-3203E0CA5E87}" type="presOf" srcId="{B03FFAE4-322E-4471-ABF8-C93E0E3B2F14}" destId="{2F1A0A4B-C9AA-42EB-ADFE-2C9CA647542F}" srcOrd="0" destOrd="0" presId="urn:microsoft.com/office/officeart/2005/8/layout/matrix1"/>
    <dgm:cxn modelId="{2C52E7A5-5000-410C-A4A8-187335F1B7B0}" srcId="{B03FFAE4-322E-4471-ABF8-C93E0E3B2F14}" destId="{DDC281FF-2795-4DEF-8B71-6C486C148520}" srcOrd="2" destOrd="0" parTransId="{B8A99C72-587A-45A2-BD11-A0F7DFCD4F39}" sibTransId="{75B5BC08-A63A-484B-8B99-A59025D60DFE}"/>
    <dgm:cxn modelId="{7F3B4E58-0037-428F-8B00-FBAF5AD8EDD3}" type="presOf" srcId="{120F0F0C-3949-4FD4-A3DA-F235B15C952D}" destId="{6582B1C8-048F-4DC6-9863-5B88E36154E4}" srcOrd="1" destOrd="0" presId="urn:microsoft.com/office/officeart/2005/8/layout/matrix1"/>
    <dgm:cxn modelId="{7E0384E3-3D9F-4A3F-A996-D6A550E50576}" srcId="{05875598-B82D-40B3-B6C9-5E46BB233E8D}" destId="{B03FFAE4-322E-4471-ABF8-C93E0E3B2F14}" srcOrd="0" destOrd="0" parTransId="{969D058D-F378-4AFB-B389-59D0DE252BD2}" sibTransId="{921C7648-BFFD-4DC7-8218-783E6B250A88}"/>
    <dgm:cxn modelId="{1B4E54A6-6E1D-46F2-9B86-45EBDBDCFF6C}" srcId="{B03FFAE4-322E-4471-ABF8-C93E0E3B2F14}" destId="{D8EC843E-885B-4190-B79D-70D0E14332E8}" srcOrd="1" destOrd="0" parTransId="{DEFDF03F-B6DF-4F22-AFAB-ADA5A864D7D1}" sibTransId="{5A880F7C-D2A4-4EDE-82BF-6708889B80E6}"/>
    <dgm:cxn modelId="{1E591D3D-C08E-4907-AFE8-323F477B759C}" type="presOf" srcId="{D8EC843E-885B-4190-B79D-70D0E14332E8}" destId="{4E2E3523-016C-44C7-9ED6-A803BD7002C9}" srcOrd="0" destOrd="0" presId="urn:microsoft.com/office/officeart/2005/8/layout/matrix1"/>
    <dgm:cxn modelId="{E38C4A24-D154-4373-BA0D-90523C28B922}" type="presOf" srcId="{D8EC843E-885B-4190-B79D-70D0E14332E8}" destId="{C41F28AF-C962-495D-B007-9520468F8F58}" srcOrd="1" destOrd="0" presId="urn:microsoft.com/office/officeart/2005/8/layout/matrix1"/>
    <dgm:cxn modelId="{3BA7D90E-52AC-40A4-B5CB-0BE24F0D6B2A}" srcId="{B03FFAE4-322E-4471-ABF8-C93E0E3B2F14}" destId="{120F0F0C-3949-4FD4-A3DA-F235B15C952D}" srcOrd="3" destOrd="0" parTransId="{704FDD70-7DE0-41C6-940A-074F8FD1B741}" sibTransId="{641BAF2F-72F8-4C13-8A88-10A868805A10}"/>
    <dgm:cxn modelId="{9B410DF0-A5BF-4AF1-A756-7C2FD45C8C48}" type="presOf" srcId="{47EC7392-0982-4367-841F-E84ADFF9C8BE}" destId="{015ECA62-494C-4B76-9170-2AAD2162879D}" srcOrd="0" destOrd="0" presId="urn:microsoft.com/office/officeart/2005/8/layout/matrix1"/>
    <dgm:cxn modelId="{02B990D0-D5EB-4BCD-8364-D67431BC0372}" type="presOf" srcId="{DDC281FF-2795-4DEF-8B71-6C486C148520}" destId="{2544489D-7655-471F-B853-D305ABE6B54B}" srcOrd="0" destOrd="0" presId="urn:microsoft.com/office/officeart/2005/8/layout/matrix1"/>
    <dgm:cxn modelId="{E024A2F5-CEC0-4D49-9D09-85FD824F8894}" srcId="{B03FFAE4-322E-4471-ABF8-C93E0E3B2F14}" destId="{47EC7392-0982-4367-841F-E84ADFF9C8BE}" srcOrd="0" destOrd="0" parTransId="{9099FB0A-B892-40EC-BCF1-C23CF47359B6}" sibTransId="{0C9C428B-502D-4479-AFB3-65D5BB60A542}"/>
    <dgm:cxn modelId="{DFDBC7C2-35BF-4C86-B0FB-EDA49525C099}" type="presOf" srcId="{120F0F0C-3949-4FD4-A3DA-F235B15C952D}" destId="{78B2EFC3-5767-48F5-958B-BBE1E6E58AD0}" srcOrd="0" destOrd="0" presId="urn:microsoft.com/office/officeart/2005/8/layout/matrix1"/>
    <dgm:cxn modelId="{73934F74-18BF-4CEC-AF33-1C91653901E4}" type="presOf" srcId="{47EC7392-0982-4367-841F-E84ADFF9C8BE}" destId="{8C0269FD-AA6A-493C-B000-8D143CC83C7E}" srcOrd="1" destOrd="0" presId="urn:microsoft.com/office/officeart/2005/8/layout/matrix1"/>
    <dgm:cxn modelId="{3DF073A9-6BCB-4F42-976D-313144E0B4C5}" type="presOf" srcId="{DDC281FF-2795-4DEF-8B71-6C486C148520}" destId="{3F187646-9887-46DA-A634-064FCA5A1722}" srcOrd="1" destOrd="0" presId="urn:microsoft.com/office/officeart/2005/8/layout/matrix1"/>
    <dgm:cxn modelId="{6E2C4175-28D0-4957-9F59-85C7795E5075}" type="presOf" srcId="{05875598-B82D-40B3-B6C9-5E46BB233E8D}" destId="{B8CBAB16-952E-4F7B-990E-075C186FE548}" srcOrd="0" destOrd="0" presId="urn:microsoft.com/office/officeart/2005/8/layout/matrix1"/>
    <dgm:cxn modelId="{1D7D448B-510B-428A-AAC2-6841F1C1AAAA}" type="presParOf" srcId="{B8CBAB16-952E-4F7B-990E-075C186FE548}" destId="{01193FC1-4514-4006-B06A-F0DE1E9C9F67}" srcOrd="0" destOrd="0" presId="urn:microsoft.com/office/officeart/2005/8/layout/matrix1"/>
    <dgm:cxn modelId="{6B0F3A59-ECC6-44C5-B318-1CF0401B6C51}" type="presParOf" srcId="{01193FC1-4514-4006-B06A-F0DE1E9C9F67}" destId="{015ECA62-494C-4B76-9170-2AAD2162879D}" srcOrd="0" destOrd="0" presId="urn:microsoft.com/office/officeart/2005/8/layout/matrix1"/>
    <dgm:cxn modelId="{71020318-5796-4590-83E4-9C45C7C1766B}" type="presParOf" srcId="{01193FC1-4514-4006-B06A-F0DE1E9C9F67}" destId="{8C0269FD-AA6A-493C-B000-8D143CC83C7E}" srcOrd="1" destOrd="0" presId="urn:microsoft.com/office/officeart/2005/8/layout/matrix1"/>
    <dgm:cxn modelId="{6469964C-6206-4CED-9F0D-8710F77EB431}" type="presParOf" srcId="{01193FC1-4514-4006-B06A-F0DE1E9C9F67}" destId="{4E2E3523-016C-44C7-9ED6-A803BD7002C9}" srcOrd="2" destOrd="0" presId="urn:microsoft.com/office/officeart/2005/8/layout/matrix1"/>
    <dgm:cxn modelId="{02ADBCC9-4E86-4417-8D0E-E6CE0A6CCF63}" type="presParOf" srcId="{01193FC1-4514-4006-B06A-F0DE1E9C9F67}" destId="{C41F28AF-C962-495D-B007-9520468F8F58}" srcOrd="3" destOrd="0" presId="urn:microsoft.com/office/officeart/2005/8/layout/matrix1"/>
    <dgm:cxn modelId="{B87C9865-9E2E-4D2E-9218-EE36C8EC6E16}" type="presParOf" srcId="{01193FC1-4514-4006-B06A-F0DE1E9C9F67}" destId="{2544489D-7655-471F-B853-D305ABE6B54B}" srcOrd="4" destOrd="0" presId="urn:microsoft.com/office/officeart/2005/8/layout/matrix1"/>
    <dgm:cxn modelId="{4A800FF1-B165-4122-BEF0-25ECD0CE4670}" type="presParOf" srcId="{01193FC1-4514-4006-B06A-F0DE1E9C9F67}" destId="{3F187646-9887-46DA-A634-064FCA5A1722}" srcOrd="5" destOrd="0" presId="urn:microsoft.com/office/officeart/2005/8/layout/matrix1"/>
    <dgm:cxn modelId="{8337E0B6-A557-44DC-A7D7-DE876FCD9578}" type="presParOf" srcId="{01193FC1-4514-4006-B06A-F0DE1E9C9F67}" destId="{78B2EFC3-5767-48F5-958B-BBE1E6E58AD0}" srcOrd="6" destOrd="0" presId="urn:microsoft.com/office/officeart/2005/8/layout/matrix1"/>
    <dgm:cxn modelId="{0C40232C-46C1-4060-A8A0-7ED743E11E79}" type="presParOf" srcId="{01193FC1-4514-4006-B06A-F0DE1E9C9F67}" destId="{6582B1C8-048F-4DC6-9863-5B88E36154E4}" srcOrd="7" destOrd="0" presId="urn:microsoft.com/office/officeart/2005/8/layout/matrix1"/>
    <dgm:cxn modelId="{7C4D39E6-08CA-4A8C-B3DB-05DFE83631C7}" type="presParOf" srcId="{B8CBAB16-952E-4F7B-990E-075C186FE548}" destId="{2F1A0A4B-C9AA-42EB-ADFE-2C9CA647542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5ECA62-494C-4B76-9170-2AAD2162879D}">
      <dsp:nvSpPr>
        <dsp:cNvPr id="0" name=""/>
        <dsp:cNvSpPr/>
      </dsp:nvSpPr>
      <dsp:spPr>
        <a:xfrm rot="16200000">
          <a:off x="821536" y="-821536"/>
          <a:ext cx="2643206" cy="4286279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Универсальный инструмент в работе</a:t>
          </a:r>
          <a:endParaRPr lang="ru-RU" sz="2900" kern="1200" dirty="0"/>
        </a:p>
      </dsp:txBody>
      <dsp:txXfrm rot="16200000">
        <a:off x="1151937" y="-1151937"/>
        <a:ext cx="1982404" cy="4286279"/>
      </dsp:txXfrm>
    </dsp:sp>
    <dsp:sp modelId="{4E2E3523-016C-44C7-9ED6-A803BD7002C9}">
      <dsp:nvSpPr>
        <dsp:cNvPr id="0" name=""/>
        <dsp:cNvSpPr/>
      </dsp:nvSpPr>
      <dsp:spPr>
        <a:xfrm>
          <a:off x="4286279" y="0"/>
          <a:ext cx="4286279" cy="2643206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Обратная </a:t>
          </a:r>
          <a:r>
            <a:rPr lang="ru-RU" sz="2900" kern="1200" dirty="0" err="1" smtClean="0"/>
            <a:t>связь,родительский</a:t>
          </a:r>
          <a:r>
            <a:rPr lang="ru-RU" sz="2900" kern="1200" dirty="0" smtClean="0"/>
            <a:t> контроль </a:t>
          </a:r>
          <a:endParaRPr lang="ru-RU" sz="2900" kern="1200" dirty="0"/>
        </a:p>
      </dsp:txBody>
      <dsp:txXfrm>
        <a:off x="4286279" y="0"/>
        <a:ext cx="4286279" cy="1982404"/>
      </dsp:txXfrm>
    </dsp:sp>
    <dsp:sp modelId="{2544489D-7655-471F-B853-D305ABE6B54B}">
      <dsp:nvSpPr>
        <dsp:cNvPr id="0" name=""/>
        <dsp:cNvSpPr/>
      </dsp:nvSpPr>
      <dsp:spPr>
        <a:xfrm rot="10800000">
          <a:off x="0" y="2643206"/>
          <a:ext cx="4286279" cy="2643206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Доступность</a:t>
          </a:r>
          <a:endParaRPr lang="ru-RU" sz="2900" kern="1200" dirty="0"/>
        </a:p>
      </dsp:txBody>
      <dsp:txXfrm rot="10800000">
        <a:off x="0" y="3304007"/>
        <a:ext cx="4286279" cy="1982404"/>
      </dsp:txXfrm>
    </dsp:sp>
    <dsp:sp modelId="{78B2EFC3-5767-48F5-958B-BBE1E6E58AD0}">
      <dsp:nvSpPr>
        <dsp:cNvPr id="0" name=""/>
        <dsp:cNvSpPr/>
      </dsp:nvSpPr>
      <dsp:spPr>
        <a:xfrm rot="5400000">
          <a:off x="5107817" y="1821669"/>
          <a:ext cx="2643206" cy="4286279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Мобильность</a:t>
          </a:r>
          <a:endParaRPr lang="ru-RU" sz="2900" kern="1200" dirty="0"/>
        </a:p>
      </dsp:txBody>
      <dsp:txXfrm rot="5400000">
        <a:off x="5438217" y="2152069"/>
        <a:ext cx="1982404" cy="4286279"/>
      </dsp:txXfrm>
    </dsp:sp>
    <dsp:sp modelId="{2F1A0A4B-C9AA-42EB-ADFE-2C9CA647542F}">
      <dsp:nvSpPr>
        <dsp:cNvPr id="0" name=""/>
        <dsp:cNvSpPr/>
      </dsp:nvSpPr>
      <dsp:spPr>
        <a:xfrm>
          <a:off x="2571772" y="1524171"/>
          <a:ext cx="3429015" cy="2238068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Яндекс.Учебник</a:t>
          </a:r>
          <a:endParaRPr lang="ru-RU" sz="2900" kern="1200" dirty="0"/>
        </a:p>
      </dsp:txBody>
      <dsp:txXfrm>
        <a:off x="2571772" y="1524171"/>
        <a:ext cx="3429015" cy="2238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E6707-55BD-48FC-A267-DADCF586B84E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DFB87-5428-491D-BC20-D90296F22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полноту представления материалов по вашему</a:t>
            </a:r>
            <a:r>
              <a:rPr lang="ru-RU" baseline="0" dirty="0" smtClean="0"/>
              <a:t> классу- предмету в </a:t>
            </a:r>
            <a:r>
              <a:rPr lang="ru-RU" baseline="0" dirty="0" err="1" smtClean="0"/>
              <a:t>Яндекс.учебнике</a:t>
            </a:r>
            <a:r>
              <a:rPr lang="ru-RU" baseline="0" dirty="0" smtClean="0"/>
              <a:t>. </a:t>
            </a:r>
            <a:r>
              <a:rPr lang="ru-RU" sz="2800" b="1" baseline="0" dirty="0" smtClean="0"/>
              <a:t>Используйте слова полностью, не полностью. Укажите исключения (то, что не представлено)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количественный и качественный состав карточек для оценки количества карточек используйте шкалу от</a:t>
            </a:r>
            <a:r>
              <a:rPr lang="ru-RU" baseline="0" dirty="0" smtClean="0"/>
              <a:t> 1 до 10 , где 10 – очень много,  1 – встречаются единичные, 0 отсутствуют полностью (работа с диаграммами – изменить баллы)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Охарактеризуйте свое отношение (как группы ) к </a:t>
            </a:r>
            <a:r>
              <a:rPr lang="ru-RU" dirty="0" err="1" smtClean="0"/>
              <a:t>Яндекс</a:t>
            </a:r>
            <a:r>
              <a:rPr lang="ru-RU" baseline="0" dirty="0" smtClean="0"/>
              <a:t> Учебнику. Выберите 4 значимых характеристики. Например – инструмент учителя, средство индивидуализации и т.п. и укажите их в ячейках.</a:t>
            </a:r>
            <a:endParaRPr lang="ru-RU" baseline="0" smtClean="0"/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FB87-5428-491D-BC20-D90296F224E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31A98F4-8767-437C-A2C7-018A36A39755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6479D5-40DA-4259-B6DE-1F2243F9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5059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57874"/>
                <a:gridCol w="247172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Разделы  сайта совпадают с разделами программы по предмету</a:t>
                      </a: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Разделы сайта совпадают с разделами программы по предмету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разделы программы представлены в материалах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Яндекс.Учебника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Материалы</a:t>
                      </a:r>
                      <a:r>
                        <a:rPr lang="ru-RU" baseline="0" dirty="0" smtClean="0"/>
                        <a:t> по основным разделам </a:t>
                      </a:r>
                      <a:r>
                        <a:rPr lang="ru-RU" dirty="0" smtClean="0"/>
                        <a:t>представлены в </a:t>
                      </a:r>
                      <a:r>
                        <a:rPr lang="ru-RU" dirty="0" err="1" smtClean="0"/>
                        <a:t>Яндекс.Учебнике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формирования каждого из предметных результатов есть материалы в </a:t>
                      </a:r>
                      <a:r>
                        <a:rPr lang="ru-RU" sz="2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Яндекс.Учебнике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Материалы </a:t>
                      </a:r>
                      <a:r>
                        <a:rPr lang="ru-RU" dirty="0" err="1" smtClean="0"/>
                        <a:t>Яндекс.Учебника</a:t>
                      </a:r>
                      <a:r>
                        <a:rPr lang="ru-RU" dirty="0" smtClean="0"/>
                        <a:t> представлены в достаточном количестве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mtClean="0"/>
              <a:t>Математика    </a:t>
            </a:r>
            <a:r>
              <a:rPr lang="ru-RU" smtClean="0"/>
              <a:t>2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Математика 2 класс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357158" y="1285860"/>
            <a:ext cx="8786842" cy="76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Распределение карточек по уровням сложности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428728" y="1500174"/>
          <a:ext cx="571504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Математика 2 класс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28596" y="1142984"/>
            <a:ext cx="8429684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Распределение карточек по этапам урока</a:t>
            </a:r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857736"/>
            <a:ext cx="728667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57256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Математика 2 класс</a:t>
            </a:r>
            <a:endParaRPr lang="ru-RU" dirty="0"/>
          </a:p>
        </p:txBody>
      </p:sp>
      <p:sp>
        <p:nvSpPr>
          <p:cNvPr id="1028" name="AutoShape 4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яндекс учеб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145</TotalTime>
  <Words>223</Words>
  <Application>Microsoft Office PowerPoint</Application>
  <PresentationFormat>Экран (4:3)</PresentationFormat>
  <Paragraphs>25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 Математика    2 класс</vt:lpstr>
      <vt:lpstr>         Математика 2 класс</vt:lpstr>
      <vt:lpstr>         Математика 2 класс</vt:lpstr>
      <vt:lpstr>         Математика 2 класс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EGE</cp:lastModifiedBy>
  <cp:revision>17</cp:revision>
  <dcterms:created xsi:type="dcterms:W3CDTF">2019-08-21T09:24:59Z</dcterms:created>
  <dcterms:modified xsi:type="dcterms:W3CDTF">2019-08-22T07:50:51Z</dcterms:modified>
</cp:coreProperties>
</file>