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65" r:id="rId7"/>
    <p:sldId id="257" r:id="rId8"/>
    <p:sldId id="258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A2635-A566-4FD6-88F8-871625EFA2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43423B-3F17-4DCD-853A-212CE7D7D95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1" i="1" dirty="0" smtClean="0">
              <a:solidFill>
                <a:schemeClr val="tx1"/>
              </a:solidFill>
            </a:rPr>
            <a:t>Концепция развития математического образования</a:t>
          </a:r>
          <a:endParaRPr lang="ru-RU" sz="900" b="1" dirty="0">
            <a:solidFill>
              <a:schemeClr val="tx1"/>
            </a:solidFill>
          </a:endParaRPr>
        </a:p>
      </dgm:t>
    </dgm:pt>
    <dgm:pt modelId="{CD960B1F-9595-414A-8E76-AEB8B9FA02D7}" type="parTrans" cxnId="{36F9E91F-84D2-42FA-92E9-2ABE6F5BD973}">
      <dgm:prSet/>
      <dgm:spPr/>
      <dgm:t>
        <a:bodyPr/>
        <a:lstStyle/>
        <a:p>
          <a:endParaRPr lang="ru-RU"/>
        </a:p>
      </dgm:t>
    </dgm:pt>
    <dgm:pt modelId="{912FF19A-783C-48D0-AD6B-79F028771064}" type="sibTrans" cxnId="{36F9E91F-84D2-42FA-92E9-2ABE6F5BD973}">
      <dgm:prSet/>
      <dgm:spPr/>
      <dgm:t>
        <a:bodyPr/>
        <a:lstStyle/>
        <a:p>
          <a:endParaRPr lang="ru-RU"/>
        </a:p>
      </dgm:t>
    </dgm:pt>
    <dgm:pt modelId="{F72E7728-4177-46AB-83D1-0F635DA10D0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000" b="1" i="1" dirty="0" smtClean="0">
              <a:solidFill>
                <a:schemeClr val="tx1"/>
              </a:solidFill>
            </a:rPr>
            <a:t>Концепция преподавания </a:t>
          </a:r>
          <a:br>
            <a:rPr lang="ru-RU" sz="2000" b="1" i="1" dirty="0" smtClean="0">
              <a:solidFill>
                <a:schemeClr val="tx1"/>
              </a:solidFill>
            </a:rPr>
          </a:br>
          <a:r>
            <a:rPr lang="ru-RU" sz="2000" b="1" i="1" dirty="0" smtClean="0">
              <a:solidFill>
                <a:schemeClr val="tx1"/>
              </a:solidFill>
            </a:rPr>
            <a:t>русского языка </a:t>
          </a:r>
          <a:br>
            <a:rPr lang="ru-RU" sz="2000" b="1" i="1" dirty="0" smtClean="0">
              <a:solidFill>
                <a:schemeClr val="tx1"/>
              </a:solidFill>
            </a:rPr>
          </a:br>
          <a:r>
            <a:rPr lang="ru-RU" sz="2000" b="1" i="1" dirty="0" smtClean="0">
              <a:solidFill>
                <a:schemeClr val="tx1"/>
              </a:solidFill>
            </a:rPr>
            <a:t>и литературы </a:t>
          </a:r>
          <a:endParaRPr lang="ru-RU" sz="2000" b="1" dirty="0">
            <a:solidFill>
              <a:schemeClr val="tx1"/>
            </a:solidFill>
          </a:endParaRPr>
        </a:p>
      </dgm:t>
    </dgm:pt>
    <dgm:pt modelId="{8982D3AA-352A-414D-94E8-CED1A5AE08E8}" type="parTrans" cxnId="{55299BA3-A74B-4A16-AE03-2EA3DB5BD112}">
      <dgm:prSet/>
      <dgm:spPr/>
      <dgm:t>
        <a:bodyPr/>
        <a:lstStyle/>
        <a:p>
          <a:endParaRPr lang="ru-RU"/>
        </a:p>
      </dgm:t>
    </dgm:pt>
    <dgm:pt modelId="{62A8E20D-AEF9-4202-B942-2F720E91ACB5}" type="sibTrans" cxnId="{55299BA3-A74B-4A16-AE03-2EA3DB5BD112}">
      <dgm:prSet/>
      <dgm:spPr/>
      <dgm:t>
        <a:bodyPr/>
        <a:lstStyle/>
        <a:p>
          <a:endParaRPr lang="ru-RU"/>
        </a:p>
      </dgm:t>
    </dgm:pt>
    <dgm:pt modelId="{517E0AB8-B369-44F9-B44D-E81825F72458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endParaRPr lang="ru-RU" sz="1800" b="1" i="1" dirty="0" smtClean="0">
            <a:solidFill>
              <a:schemeClr val="tx1"/>
            </a:solidFill>
          </a:endParaRPr>
        </a:p>
        <a:p>
          <a:pPr algn="ctr"/>
          <a:r>
            <a:rPr lang="ru-RU" sz="1800" b="1" i="1" dirty="0" smtClean="0">
              <a:solidFill>
                <a:schemeClr val="tx1"/>
              </a:solidFill>
            </a:rPr>
            <a:t>Историко-культурный стандарт</a:t>
          </a:r>
        </a:p>
        <a:p>
          <a:pPr algn="ctr"/>
          <a:r>
            <a:rPr lang="ru-RU" sz="1800" b="1" i="1" dirty="0" smtClean="0">
              <a:solidFill>
                <a:schemeClr val="tx1"/>
              </a:solidFill>
            </a:rPr>
            <a:t>(концепция нового учебно-методического комплекса по отечественной истории)</a:t>
          </a:r>
          <a:endParaRPr lang="ru-RU" sz="1800" b="1" dirty="0">
            <a:solidFill>
              <a:schemeClr val="tx1"/>
            </a:solidFill>
          </a:endParaRPr>
        </a:p>
      </dgm:t>
    </dgm:pt>
    <dgm:pt modelId="{BCEDA2ED-CED5-455F-8F77-057A9B7EAD05}" type="parTrans" cxnId="{FF980D42-9E86-4560-95A5-331CAB1A79A5}">
      <dgm:prSet/>
      <dgm:spPr/>
      <dgm:t>
        <a:bodyPr/>
        <a:lstStyle/>
        <a:p>
          <a:endParaRPr lang="ru-RU"/>
        </a:p>
      </dgm:t>
    </dgm:pt>
    <dgm:pt modelId="{7FDC0DA6-8E13-415E-A471-731BCCC03E28}" type="sibTrans" cxnId="{FF980D42-9E86-4560-95A5-331CAB1A79A5}">
      <dgm:prSet/>
      <dgm:spPr/>
      <dgm:t>
        <a:bodyPr/>
        <a:lstStyle/>
        <a:p>
          <a:endParaRPr lang="ru-RU"/>
        </a:p>
      </dgm:t>
    </dgm:pt>
    <dgm:pt modelId="{17F5C8AA-549F-4F8F-A6D1-933D77DF4F07}" type="pres">
      <dgm:prSet presAssocID="{476A2635-A566-4FD6-88F8-871625EFA2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49F301-0896-4985-903E-CC95AE307C9F}" type="pres">
      <dgm:prSet presAssocID="{4043423B-3F17-4DCD-853A-212CE7D7D95E}" presName="parentLin" presStyleCnt="0"/>
      <dgm:spPr/>
    </dgm:pt>
    <dgm:pt modelId="{3738D749-09BE-4535-97BC-2D83C0E47358}" type="pres">
      <dgm:prSet presAssocID="{4043423B-3F17-4DCD-853A-212CE7D7D95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B9AC411-797A-4262-8E9D-3B87BFE2746A}" type="pres">
      <dgm:prSet presAssocID="{4043423B-3F17-4DCD-853A-212CE7D7D95E}" presName="parentText" presStyleLbl="node1" presStyleIdx="0" presStyleCnt="3" custScaleY="490049" custLinFactNeighborX="14186" custLinFactNeighborY="-175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B3563-9D94-4872-A8B1-3AF3CAD3632C}" type="pres">
      <dgm:prSet presAssocID="{4043423B-3F17-4DCD-853A-212CE7D7D95E}" presName="negativeSpace" presStyleCnt="0"/>
      <dgm:spPr/>
    </dgm:pt>
    <dgm:pt modelId="{8454E27F-4097-415B-8F35-5A88025A209B}" type="pres">
      <dgm:prSet presAssocID="{4043423B-3F17-4DCD-853A-212CE7D7D95E}" presName="childText" presStyleLbl="conFgAcc1" presStyleIdx="0" presStyleCnt="3">
        <dgm:presLayoutVars>
          <dgm:bulletEnabled val="1"/>
        </dgm:presLayoutVars>
      </dgm:prSet>
      <dgm:spPr/>
    </dgm:pt>
    <dgm:pt modelId="{80E1C0A2-50F5-4F8E-8137-EB5B09F65B6D}" type="pres">
      <dgm:prSet presAssocID="{912FF19A-783C-48D0-AD6B-79F028771064}" presName="spaceBetweenRectangles" presStyleCnt="0"/>
      <dgm:spPr/>
    </dgm:pt>
    <dgm:pt modelId="{F98EA411-6482-4AA2-8276-076A349F390C}" type="pres">
      <dgm:prSet presAssocID="{F72E7728-4177-46AB-83D1-0F635DA10D0C}" presName="parentLin" presStyleCnt="0"/>
      <dgm:spPr/>
    </dgm:pt>
    <dgm:pt modelId="{E393FD27-7B42-4E3E-81E2-8180B95FCA94}" type="pres">
      <dgm:prSet presAssocID="{F72E7728-4177-46AB-83D1-0F635DA10D0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C72C427-1531-46FE-BBFE-56A7FAAE493B}" type="pres">
      <dgm:prSet presAssocID="{F72E7728-4177-46AB-83D1-0F635DA10D0C}" presName="parentText" presStyleLbl="node1" presStyleIdx="1" presStyleCnt="3" custScaleY="5828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4F68D7-EA49-4A7B-A9BD-063E536713BF}" type="pres">
      <dgm:prSet presAssocID="{F72E7728-4177-46AB-83D1-0F635DA10D0C}" presName="negativeSpace" presStyleCnt="0"/>
      <dgm:spPr/>
    </dgm:pt>
    <dgm:pt modelId="{2735DAE3-F9C8-47A6-AB9D-45EC50BBDEE1}" type="pres">
      <dgm:prSet presAssocID="{F72E7728-4177-46AB-83D1-0F635DA10D0C}" presName="childText" presStyleLbl="conFgAcc1" presStyleIdx="1" presStyleCnt="3">
        <dgm:presLayoutVars>
          <dgm:bulletEnabled val="1"/>
        </dgm:presLayoutVars>
      </dgm:prSet>
      <dgm:spPr/>
    </dgm:pt>
    <dgm:pt modelId="{3A0FF634-1604-49D5-A783-ABFD61423397}" type="pres">
      <dgm:prSet presAssocID="{62A8E20D-AEF9-4202-B942-2F720E91ACB5}" presName="spaceBetweenRectangles" presStyleCnt="0"/>
      <dgm:spPr/>
    </dgm:pt>
    <dgm:pt modelId="{FCF3175A-9F95-4378-AE7E-50C452EE004D}" type="pres">
      <dgm:prSet presAssocID="{517E0AB8-B369-44F9-B44D-E81825F72458}" presName="parentLin" presStyleCnt="0"/>
      <dgm:spPr/>
    </dgm:pt>
    <dgm:pt modelId="{3EED7994-830A-4ECA-ADA7-4A36080FA238}" type="pres">
      <dgm:prSet presAssocID="{517E0AB8-B369-44F9-B44D-E81825F7245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917801F-5C20-4461-A1D1-39C31DCBCED7}" type="pres">
      <dgm:prSet presAssocID="{517E0AB8-B369-44F9-B44D-E81825F72458}" presName="parentText" presStyleLbl="node1" presStyleIdx="2" presStyleCnt="3" custScaleX="102505" custScaleY="968041" custLinFactNeighborX="7977" custLinFactNeighborY="57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D0E35-6904-4CF2-B679-ADE755004DB4}" type="pres">
      <dgm:prSet presAssocID="{517E0AB8-B369-44F9-B44D-E81825F72458}" presName="negativeSpace" presStyleCnt="0"/>
      <dgm:spPr/>
    </dgm:pt>
    <dgm:pt modelId="{0C3A1F4C-FF51-4C90-928E-3F5D47D60937}" type="pres">
      <dgm:prSet presAssocID="{517E0AB8-B369-44F9-B44D-E81825F7245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F9E91F-84D2-42FA-92E9-2ABE6F5BD973}" srcId="{476A2635-A566-4FD6-88F8-871625EFA26F}" destId="{4043423B-3F17-4DCD-853A-212CE7D7D95E}" srcOrd="0" destOrd="0" parTransId="{CD960B1F-9595-414A-8E76-AEB8B9FA02D7}" sibTransId="{912FF19A-783C-48D0-AD6B-79F028771064}"/>
    <dgm:cxn modelId="{55299BA3-A74B-4A16-AE03-2EA3DB5BD112}" srcId="{476A2635-A566-4FD6-88F8-871625EFA26F}" destId="{F72E7728-4177-46AB-83D1-0F635DA10D0C}" srcOrd="1" destOrd="0" parTransId="{8982D3AA-352A-414D-94E8-CED1A5AE08E8}" sibTransId="{62A8E20D-AEF9-4202-B942-2F720E91ACB5}"/>
    <dgm:cxn modelId="{D326DB97-3AE5-40F7-A3C8-116400940290}" type="presOf" srcId="{517E0AB8-B369-44F9-B44D-E81825F72458}" destId="{E917801F-5C20-4461-A1D1-39C31DCBCED7}" srcOrd="1" destOrd="0" presId="urn:microsoft.com/office/officeart/2005/8/layout/list1"/>
    <dgm:cxn modelId="{FF980D42-9E86-4560-95A5-331CAB1A79A5}" srcId="{476A2635-A566-4FD6-88F8-871625EFA26F}" destId="{517E0AB8-B369-44F9-B44D-E81825F72458}" srcOrd="2" destOrd="0" parTransId="{BCEDA2ED-CED5-455F-8F77-057A9B7EAD05}" sibTransId="{7FDC0DA6-8E13-415E-A471-731BCCC03E28}"/>
    <dgm:cxn modelId="{1DABF110-0726-40AF-88FE-1DF83FABD47F}" type="presOf" srcId="{4043423B-3F17-4DCD-853A-212CE7D7D95E}" destId="{3738D749-09BE-4535-97BC-2D83C0E47358}" srcOrd="0" destOrd="0" presId="urn:microsoft.com/office/officeart/2005/8/layout/list1"/>
    <dgm:cxn modelId="{EBDDABF9-758C-4D75-8FDA-46787467A983}" type="presOf" srcId="{F72E7728-4177-46AB-83D1-0F635DA10D0C}" destId="{2C72C427-1531-46FE-BBFE-56A7FAAE493B}" srcOrd="1" destOrd="0" presId="urn:microsoft.com/office/officeart/2005/8/layout/list1"/>
    <dgm:cxn modelId="{E3334511-72B9-4F4C-9880-614FA48F3FE2}" type="presOf" srcId="{476A2635-A566-4FD6-88F8-871625EFA26F}" destId="{17F5C8AA-549F-4F8F-A6D1-933D77DF4F07}" srcOrd="0" destOrd="0" presId="urn:microsoft.com/office/officeart/2005/8/layout/list1"/>
    <dgm:cxn modelId="{3F1C0C93-C906-4AE6-8A9F-5FD0ABBD1D9E}" type="presOf" srcId="{4043423B-3F17-4DCD-853A-212CE7D7D95E}" destId="{2B9AC411-797A-4262-8E9D-3B87BFE2746A}" srcOrd="1" destOrd="0" presId="urn:microsoft.com/office/officeart/2005/8/layout/list1"/>
    <dgm:cxn modelId="{50AD3B96-62F0-4ECA-BBC3-F353444DB10A}" type="presOf" srcId="{517E0AB8-B369-44F9-B44D-E81825F72458}" destId="{3EED7994-830A-4ECA-ADA7-4A36080FA238}" srcOrd="0" destOrd="0" presId="urn:microsoft.com/office/officeart/2005/8/layout/list1"/>
    <dgm:cxn modelId="{C4728602-6A3D-42E4-8E04-E43C8F354190}" type="presOf" srcId="{F72E7728-4177-46AB-83D1-0F635DA10D0C}" destId="{E393FD27-7B42-4E3E-81E2-8180B95FCA94}" srcOrd="0" destOrd="0" presId="urn:microsoft.com/office/officeart/2005/8/layout/list1"/>
    <dgm:cxn modelId="{A700E899-9302-4368-BE9C-0D99D89097FA}" type="presParOf" srcId="{17F5C8AA-549F-4F8F-A6D1-933D77DF4F07}" destId="{DA49F301-0896-4985-903E-CC95AE307C9F}" srcOrd="0" destOrd="0" presId="urn:microsoft.com/office/officeart/2005/8/layout/list1"/>
    <dgm:cxn modelId="{59FAFFEF-9536-4311-9B98-BE72598F2C7E}" type="presParOf" srcId="{DA49F301-0896-4985-903E-CC95AE307C9F}" destId="{3738D749-09BE-4535-97BC-2D83C0E47358}" srcOrd="0" destOrd="0" presId="urn:microsoft.com/office/officeart/2005/8/layout/list1"/>
    <dgm:cxn modelId="{55499EE4-CE82-4C65-8923-69331BCDB680}" type="presParOf" srcId="{DA49F301-0896-4985-903E-CC95AE307C9F}" destId="{2B9AC411-797A-4262-8E9D-3B87BFE2746A}" srcOrd="1" destOrd="0" presId="urn:microsoft.com/office/officeart/2005/8/layout/list1"/>
    <dgm:cxn modelId="{74BCD47E-11E4-44BE-81B9-7C5F98B281F1}" type="presParOf" srcId="{17F5C8AA-549F-4F8F-A6D1-933D77DF4F07}" destId="{792B3563-9D94-4872-A8B1-3AF3CAD3632C}" srcOrd="1" destOrd="0" presId="urn:microsoft.com/office/officeart/2005/8/layout/list1"/>
    <dgm:cxn modelId="{629DB71D-110D-4126-B8DB-47EB6B3A3702}" type="presParOf" srcId="{17F5C8AA-549F-4F8F-A6D1-933D77DF4F07}" destId="{8454E27F-4097-415B-8F35-5A88025A209B}" srcOrd="2" destOrd="0" presId="urn:microsoft.com/office/officeart/2005/8/layout/list1"/>
    <dgm:cxn modelId="{E1945F60-8F7B-4B1C-9986-C16CBC23ED98}" type="presParOf" srcId="{17F5C8AA-549F-4F8F-A6D1-933D77DF4F07}" destId="{80E1C0A2-50F5-4F8E-8137-EB5B09F65B6D}" srcOrd="3" destOrd="0" presId="urn:microsoft.com/office/officeart/2005/8/layout/list1"/>
    <dgm:cxn modelId="{745ED83A-541C-4EF7-A59F-3F198F5F4BB9}" type="presParOf" srcId="{17F5C8AA-549F-4F8F-A6D1-933D77DF4F07}" destId="{F98EA411-6482-4AA2-8276-076A349F390C}" srcOrd="4" destOrd="0" presId="urn:microsoft.com/office/officeart/2005/8/layout/list1"/>
    <dgm:cxn modelId="{251534A5-2BF5-494D-A99C-13DF3F64D0F1}" type="presParOf" srcId="{F98EA411-6482-4AA2-8276-076A349F390C}" destId="{E393FD27-7B42-4E3E-81E2-8180B95FCA94}" srcOrd="0" destOrd="0" presId="urn:microsoft.com/office/officeart/2005/8/layout/list1"/>
    <dgm:cxn modelId="{EE20B4EE-FEC1-4AAC-A0AB-14998316B4A4}" type="presParOf" srcId="{F98EA411-6482-4AA2-8276-076A349F390C}" destId="{2C72C427-1531-46FE-BBFE-56A7FAAE493B}" srcOrd="1" destOrd="0" presId="urn:microsoft.com/office/officeart/2005/8/layout/list1"/>
    <dgm:cxn modelId="{BE1DF008-C28B-42B7-BA4F-848EB18D270E}" type="presParOf" srcId="{17F5C8AA-549F-4F8F-A6D1-933D77DF4F07}" destId="{6A4F68D7-EA49-4A7B-A9BD-063E536713BF}" srcOrd="5" destOrd="0" presId="urn:microsoft.com/office/officeart/2005/8/layout/list1"/>
    <dgm:cxn modelId="{20DCD9EC-1D95-4D13-A98B-B5A19EE0D477}" type="presParOf" srcId="{17F5C8AA-549F-4F8F-A6D1-933D77DF4F07}" destId="{2735DAE3-F9C8-47A6-AB9D-45EC50BBDEE1}" srcOrd="6" destOrd="0" presId="urn:microsoft.com/office/officeart/2005/8/layout/list1"/>
    <dgm:cxn modelId="{C26EE52B-5EAE-49EE-BF03-4AAC9208A00A}" type="presParOf" srcId="{17F5C8AA-549F-4F8F-A6D1-933D77DF4F07}" destId="{3A0FF634-1604-49D5-A783-ABFD61423397}" srcOrd="7" destOrd="0" presId="urn:microsoft.com/office/officeart/2005/8/layout/list1"/>
    <dgm:cxn modelId="{FDA877E8-997F-4852-93BB-A87BF4F5F864}" type="presParOf" srcId="{17F5C8AA-549F-4F8F-A6D1-933D77DF4F07}" destId="{FCF3175A-9F95-4378-AE7E-50C452EE004D}" srcOrd="8" destOrd="0" presId="urn:microsoft.com/office/officeart/2005/8/layout/list1"/>
    <dgm:cxn modelId="{004F521E-C220-49E5-8B9A-0F49A03CF053}" type="presParOf" srcId="{FCF3175A-9F95-4378-AE7E-50C452EE004D}" destId="{3EED7994-830A-4ECA-ADA7-4A36080FA238}" srcOrd="0" destOrd="0" presId="urn:microsoft.com/office/officeart/2005/8/layout/list1"/>
    <dgm:cxn modelId="{869764AF-3D20-42C7-957B-B02BAA49D705}" type="presParOf" srcId="{FCF3175A-9F95-4378-AE7E-50C452EE004D}" destId="{E917801F-5C20-4461-A1D1-39C31DCBCED7}" srcOrd="1" destOrd="0" presId="urn:microsoft.com/office/officeart/2005/8/layout/list1"/>
    <dgm:cxn modelId="{BA484F90-7CD6-4BC5-86C4-2EAED14F1C90}" type="presParOf" srcId="{17F5C8AA-549F-4F8F-A6D1-933D77DF4F07}" destId="{379D0E35-6904-4CF2-B679-ADE755004DB4}" srcOrd="9" destOrd="0" presId="urn:microsoft.com/office/officeart/2005/8/layout/list1"/>
    <dgm:cxn modelId="{B6579106-ECAC-4AF6-ACFF-A143C36D52EB}" type="presParOf" srcId="{17F5C8AA-549F-4F8F-A6D1-933D77DF4F07}" destId="{0C3A1F4C-FF51-4C90-928E-3F5D47D609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024710-D815-4423-A6F7-17B02BD9A6F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34CA77-DFCF-4F82-A544-B263D7C43555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Технология</a:t>
          </a:r>
          <a:endParaRPr lang="ru-RU" sz="1800" b="1" i="1" dirty="0">
            <a:solidFill>
              <a:schemeClr val="tx1"/>
            </a:solidFill>
          </a:endParaRPr>
        </a:p>
      </dgm:t>
    </dgm:pt>
    <dgm:pt modelId="{E77ED529-BD0E-4E03-9CE8-68F6C93E82BF}" type="parTrans" cxnId="{4C5194CD-7EAC-4974-9E04-A2D8F01D1DF7}">
      <dgm:prSet/>
      <dgm:spPr/>
      <dgm:t>
        <a:bodyPr/>
        <a:lstStyle/>
        <a:p>
          <a:endParaRPr lang="ru-RU"/>
        </a:p>
      </dgm:t>
    </dgm:pt>
    <dgm:pt modelId="{8EC97600-7711-497F-8841-DB6EC0065288}" type="sibTrans" cxnId="{4C5194CD-7EAC-4974-9E04-A2D8F01D1DF7}">
      <dgm:prSet/>
      <dgm:spPr/>
      <dgm:t>
        <a:bodyPr/>
        <a:lstStyle/>
        <a:p>
          <a:endParaRPr lang="ru-RU"/>
        </a:p>
      </dgm:t>
    </dgm:pt>
    <dgm:pt modelId="{76172C44-82E5-41E8-8A3C-531232C71453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Обществознание</a:t>
          </a:r>
          <a:endParaRPr lang="ru-RU" sz="1800" b="1" i="1" dirty="0">
            <a:solidFill>
              <a:schemeClr val="tx1"/>
            </a:solidFill>
          </a:endParaRPr>
        </a:p>
      </dgm:t>
    </dgm:pt>
    <dgm:pt modelId="{2BBB2D62-6023-4348-92C6-25D968C21915}" type="parTrans" cxnId="{8950C4C9-4242-47ED-8EF8-93267C3B961F}">
      <dgm:prSet/>
      <dgm:spPr/>
      <dgm:t>
        <a:bodyPr/>
        <a:lstStyle/>
        <a:p>
          <a:endParaRPr lang="ru-RU"/>
        </a:p>
      </dgm:t>
    </dgm:pt>
    <dgm:pt modelId="{11AB30C0-3DCA-4665-A083-633EE9EEABC6}" type="sibTrans" cxnId="{8950C4C9-4242-47ED-8EF8-93267C3B961F}">
      <dgm:prSet/>
      <dgm:spPr/>
      <dgm:t>
        <a:bodyPr/>
        <a:lstStyle/>
        <a:p>
          <a:endParaRPr lang="ru-RU"/>
        </a:p>
      </dgm:t>
    </dgm:pt>
    <dgm:pt modelId="{A49A4EB7-CA41-418C-B9E5-9B114A148B46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Физическая культура</a:t>
          </a:r>
          <a:endParaRPr lang="ru-RU" sz="1800" b="1" i="1" dirty="0">
            <a:solidFill>
              <a:schemeClr val="tx1"/>
            </a:solidFill>
          </a:endParaRPr>
        </a:p>
      </dgm:t>
    </dgm:pt>
    <dgm:pt modelId="{9A7B2EC1-A3B5-4ABF-A60C-84A356666DE7}" type="parTrans" cxnId="{349C5072-507C-4FD3-870F-9CD019F0D445}">
      <dgm:prSet/>
      <dgm:spPr/>
      <dgm:t>
        <a:bodyPr/>
        <a:lstStyle/>
        <a:p>
          <a:endParaRPr lang="ru-RU"/>
        </a:p>
      </dgm:t>
    </dgm:pt>
    <dgm:pt modelId="{F5B1F805-A8A6-4098-A51F-5BEB51E29793}" type="sibTrans" cxnId="{349C5072-507C-4FD3-870F-9CD019F0D445}">
      <dgm:prSet/>
      <dgm:spPr/>
      <dgm:t>
        <a:bodyPr/>
        <a:lstStyle/>
        <a:p>
          <a:endParaRPr lang="ru-RU"/>
        </a:p>
      </dgm:t>
    </dgm:pt>
    <dgm:pt modelId="{376B6C5A-754A-4D21-AD6F-DA918E27E82D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Искусство</a:t>
          </a:r>
          <a:endParaRPr lang="ru-RU" sz="1800" b="1" i="1" dirty="0">
            <a:solidFill>
              <a:schemeClr val="tx1"/>
            </a:solidFill>
          </a:endParaRPr>
        </a:p>
      </dgm:t>
    </dgm:pt>
    <dgm:pt modelId="{34713BA0-CE9A-4DFD-8E75-B336C2BCD725}" type="parTrans" cxnId="{1FF87932-9636-4B2A-B149-9AB3ACB75281}">
      <dgm:prSet/>
      <dgm:spPr/>
      <dgm:t>
        <a:bodyPr/>
        <a:lstStyle/>
        <a:p>
          <a:endParaRPr lang="ru-RU"/>
        </a:p>
      </dgm:t>
    </dgm:pt>
    <dgm:pt modelId="{60C34326-4906-48FC-B12D-224DFFEEE10D}" type="sibTrans" cxnId="{1FF87932-9636-4B2A-B149-9AB3ACB75281}">
      <dgm:prSet/>
      <dgm:spPr/>
      <dgm:t>
        <a:bodyPr/>
        <a:lstStyle/>
        <a:p>
          <a:endParaRPr lang="ru-RU"/>
        </a:p>
      </dgm:t>
    </dgm:pt>
    <dgm:pt modelId="{57F4CB4C-7C98-4953-B554-4917D8A3DB05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География</a:t>
          </a:r>
          <a:endParaRPr lang="ru-RU" sz="1800" b="1" i="1" dirty="0">
            <a:solidFill>
              <a:schemeClr val="tx1"/>
            </a:solidFill>
          </a:endParaRPr>
        </a:p>
      </dgm:t>
    </dgm:pt>
    <dgm:pt modelId="{CC7C3A93-5A73-44F0-992C-86488B09E534}" type="parTrans" cxnId="{4FE83210-5537-426E-9233-2A8DCD0D7A20}">
      <dgm:prSet/>
      <dgm:spPr/>
      <dgm:t>
        <a:bodyPr/>
        <a:lstStyle/>
        <a:p>
          <a:endParaRPr lang="ru-RU"/>
        </a:p>
      </dgm:t>
    </dgm:pt>
    <dgm:pt modelId="{F041753B-73C4-4BC2-8A2E-C47886ED2207}" type="sibTrans" cxnId="{4FE83210-5537-426E-9233-2A8DCD0D7A20}">
      <dgm:prSet/>
      <dgm:spPr/>
      <dgm:t>
        <a:bodyPr/>
        <a:lstStyle/>
        <a:p>
          <a:endParaRPr lang="ru-RU"/>
        </a:p>
      </dgm:t>
    </dgm:pt>
    <dgm:pt modelId="{8C79C354-2EF8-478E-8AD7-BFB547B0945E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dirty="0" smtClean="0"/>
            <a:t>2017</a:t>
          </a:r>
          <a:endParaRPr lang="ru-RU" dirty="0"/>
        </a:p>
      </dgm:t>
    </dgm:pt>
    <dgm:pt modelId="{E47BCD34-9C43-4836-81EA-5376AFDBA293}" type="sibTrans" cxnId="{2F34A905-8F90-44D8-904F-16BC1916FEFB}">
      <dgm:prSet/>
      <dgm:spPr/>
      <dgm:t>
        <a:bodyPr/>
        <a:lstStyle/>
        <a:p>
          <a:endParaRPr lang="ru-RU"/>
        </a:p>
      </dgm:t>
    </dgm:pt>
    <dgm:pt modelId="{DAF1B659-4452-46B5-B060-BF0BCCA4DA98}" type="parTrans" cxnId="{2F34A905-8F90-44D8-904F-16BC1916FEFB}">
      <dgm:prSet/>
      <dgm:spPr/>
      <dgm:t>
        <a:bodyPr/>
        <a:lstStyle/>
        <a:p>
          <a:endParaRPr lang="ru-RU"/>
        </a:p>
      </dgm:t>
    </dgm:pt>
    <dgm:pt modelId="{3CBF6B0F-070C-444D-B6E2-511D0A4B403F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Иностранный язык</a:t>
          </a:r>
          <a:endParaRPr lang="ru-RU" sz="1800" b="1" i="1" dirty="0">
            <a:solidFill>
              <a:schemeClr val="tx1"/>
            </a:solidFill>
          </a:endParaRPr>
        </a:p>
      </dgm:t>
    </dgm:pt>
    <dgm:pt modelId="{8BAB4EB1-B116-4159-9951-6E5436BFC932}" type="parTrans" cxnId="{33ADE170-8A0C-47FB-A9BC-D919F3096EA4}">
      <dgm:prSet/>
      <dgm:spPr/>
      <dgm:t>
        <a:bodyPr/>
        <a:lstStyle/>
        <a:p>
          <a:endParaRPr lang="ru-RU"/>
        </a:p>
      </dgm:t>
    </dgm:pt>
    <dgm:pt modelId="{D8B81328-644A-495C-8FAC-8B94D9DDF5BA}" type="sibTrans" cxnId="{33ADE170-8A0C-47FB-A9BC-D919F3096EA4}">
      <dgm:prSet/>
      <dgm:spPr/>
      <dgm:t>
        <a:bodyPr/>
        <a:lstStyle/>
        <a:p>
          <a:endParaRPr lang="ru-RU"/>
        </a:p>
      </dgm:t>
    </dgm:pt>
    <dgm:pt modelId="{D0448DA8-FC4E-4EC5-957A-3DDE5B00EC85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Естественнонаучные учебные предметы</a:t>
          </a:r>
          <a:endParaRPr lang="ru-RU" sz="1800" b="1" i="1" dirty="0">
            <a:solidFill>
              <a:schemeClr val="tx1"/>
            </a:solidFill>
          </a:endParaRPr>
        </a:p>
      </dgm:t>
    </dgm:pt>
    <dgm:pt modelId="{26598048-6F3E-4831-AF79-83EF04052C0A}" type="parTrans" cxnId="{34CC00B6-D02A-4070-8EE2-AAB216A3ABCC}">
      <dgm:prSet/>
      <dgm:spPr/>
      <dgm:t>
        <a:bodyPr/>
        <a:lstStyle/>
        <a:p>
          <a:endParaRPr lang="ru-RU"/>
        </a:p>
      </dgm:t>
    </dgm:pt>
    <dgm:pt modelId="{E11B25D3-D9BA-43AA-BB94-98F5BFD49E9D}" type="sibTrans" cxnId="{34CC00B6-D02A-4070-8EE2-AAB216A3ABCC}">
      <dgm:prSet/>
      <dgm:spPr/>
      <dgm:t>
        <a:bodyPr/>
        <a:lstStyle/>
        <a:p>
          <a:endParaRPr lang="ru-RU"/>
        </a:p>
      </dgm:t>
    </dgm:pt>
    <dgm:pt modelId="{A60EB79A-BAF0-41C8-9A86-C3E3AD5A4F35}">
      <dgm:prSet phldrT="[Текст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ОБЖ</a:t>
          </a:r>
          <a:endParaRPr lang="ru-RU" sz="1800" b="1" i="1" dirty="0">
            <a:solidFill>
              <a:schemeClr val="tx1"/>
            </a:solidFill>
          </a:endParaRPr>
        </a:p>
      </dgm:t>
    </dgm:pt>
    <dgm:pt modelId="{9C64FA77-274D-419F-9661-FECE71CBA4BA}" type="parTrans" cxnId="{CCD48506-F889-4929-AA33-79ABB121C1CA}">
      <dgm:prSet/>
      <dgm:spPr/>
      <dgm:t>
        <a:bodyPr/>
        <a:lstStyle/>
        <a:p>
          <a:endParaRPr lang="ru-RU"/>
        </a:p>
      </dgm:t>
    </dgm:pt>
    <dgm:pt modelId="{28FFA5B1-B730-491D-B769-B2BD708C40CE}" type="sibTrans" cxnId="{CCD48506-F889-4929-AA33-79ABB121C1CA}">
      <dgm:prSet/>
      <dgm:spPr/>
      <dgm:t>
        <a:bodyPr/>
        <a:lstStyle/>
        <a:p>
          <a:endParaRPr lang="ru-RU"/>
        </a:p>
      </dgm:t>
    </dgm:pt>
    <dgm:pt modelId="{B00C48B6-586B-463B-82DB-831F0769FCE2}" type="pres">
      <dgm:prSet presAssocID="{46024710-D815-4423-A6F7-17B02BD9A6F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831E45-3E03-4ADB-B72F-A7FCE48D1B1F}" type="pres">
      <dgm:prSet presAssocID="{8C79C354-2EF8-478E-8AD7-BFB547B0945E}" presName="linNode" presStyleCnt="0"/>
      <dgm:spPr/>
    </dgm:pt>
    <dgm:pt modelId="{EB5AFAC1-9E12-4640-AA2D-8A2FCE59FE4B}" type="pres">
      <dgm:prSet presAssocID="{8C79C354-2EF8-478E-8AD7-BFB547B0945E}" presName="parentShp" presStyleLbl="node1" presStyleIdx="0" presStyleCnt="1" custFlipHor="0" custScaleX="150339" custScaleY="212008" custLinFactNeighborX="-7294" custLinFactNeighborY="-6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7F7D3-7D8C-4BD2-BE0D-DAD5DE34291A}" type="pres">
      <dgm:prSet presAssocID="{8C79C354-2EF8-478E-8AD7-BFB547B0945E}" presName="childShp" presStyleLbl="bgAccFollowNode1" presStyleIdx="0" presStyleCnt="1" custScaleX="425073" custScaleY="213333" custLinFactNeighborX="900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529021-DF1C-403B-A318-6B460C39D3D7}" type="presOf" srcId="{46024710-D815-4423-A6F7-17B02BD9A6F3}" destId="{B00C48B6-586B-463B-82DB-831F0769FCE2}" srcOrd="0" destOrd="0" presId="urn:microsoft.com/office/officeart/2005/8/layout/vList6"/>
    <dgm:cxn modelId="{284C07D4-ACC2-40AF-9FA0-01A79A609942}" type="presOf" srcId="{8C79C354-2EF8-478E-8AD7-BFB547B0945E}" destId="{EB5AFAC1-9E12-4640-AA2D-8A2FCE59FE4B}" srcOrd="0" destOrd="0" presId="urn:microsoft.com/office/officeart/2005/8/layout/vList6"/>
    <dgm:cxn modelId="{4C5194CD-7EAC-4974-9E04-A2D8F01D1DF7}" srcId="{8C79C354-2EF8-478E-8AD7-BFB547B0945E}" destId="{8F34CA77-DFCF-4F82-A544-B263D7C43555}" srcOrd="0" destOrd="0" parTransId="{E77ED529-BD0E-4E03-9CE8-68F6C93E82BF}" sibTransId="{8EC97600-7711-497F-8841-DB6EC0065288}"/>
    <dgm:cxn modelId="{64A41BFF-0602-4CC8-B92C-2DA1BC3661A2}" type="presOf" srcId="{3CBF6B0F-070C-444D-B6E2-511D0A4B403F}" destId="{6637F7D3-7D8C-4BD2-BE0D-DAD5DE34291A}" srcOrd="0" destOrd="5" presId="urn:microsoft.com/office/officeart/2005/8/layout/vList6"/>
    <dgm:cxn modelId="{2F34A905-8F90-44D8-904F-16BC1916FEFB}" srcId="{46024710-D815-4423-A6F7-17B02BD9A6F3}" destId="{8C79C354-2EF8-478E-8AD7-BFB547B0945E}" srcOrd="0" destOrd="0" parTransId="{DAF1B659-4452-46B5-B060-BF0BCCA4DA98}" sibTransId="{E47BCD34-9C43-4836-81EA-5376AFDBA293}"/>
    <dgm:cxn modelId="{9CD94262-B4E1-4B39-9B2C-BB0D2C3EDD86}" type="presOf" srcId="{D0448DA8-FC4E-4EC5-957A-3DDE5B00EC85}" destId="{6637F7D3-7D8C-4BD2-BE0D-DAD5DE34291A}" srcOrd="0" destOrd="6" presId="urn:microsoft.com/office/officeart/2005/8/layout/vList6"/>
    <dgm:cxn modelId="{C2625C9D-E9BB-4031-93FA-02E5E824BEC0}" type="presOf" srcId="{76172C44-82E5-41E8-8A3C-531232C71453}" destId="{6637F7D3-7D8C-4BD2-BE0D-DAD5DE34291A}" srcOrd="0" destOrd="3" presId="urn:microsoft.com/office/officeart/2005/8/layout/vList6"/>
    <dgm:cxn modelId="{277E9780-B8B3-424E-ADF8-0948A0DD9FAA}" type="presOf" srcId="{A49A4EB7-CA41-418C-B9E5-9B114A148B46}" destId="{6637F7D3-7D8C-4BD2-BE0D-DAD5DE34291A}" srcOrd="0" destOrd="4" presId="urn:microsoft.com/office/officeart/2005/8/layout/vList6"/>
    <dgm:cxn modelId="{C5A78270-C826-4550-B1D0-4E07CE5BAD67}" type="presOf" srcId="{376B6C5A-754A-4D21-AD6F-DA918E27E82D}" destId="{6637F7D3-7D8C-4BD2-BE0D-DAD5DE34291A}" srcOrd="0" destOrd="1" presId="urn:microsoft.com/office/officeart/2005/8/layout/vList6"/>
    <dgm:cxn modelId="{8950C4C9-4242-47ED-8EF8-93267C3B961F}" srcId="{8C79C354-2EF8-478E-8AD7-BFB547B0945E}" destId="{76172C44-82E5-41E8-8A3C-531232C71453}" srcOrd="3" destOrd="0" parTransId="{2BBB2D62-6023-4348-92C6-25D968C21915}" sibTransId="{11AB30C0-3DCA-4665-A083-633EE9EEABC6}"/>
    <dgm:cxn modelId="{34CC00B6-D02A-4070-8EE2-AAB216A3ABCC}" srcId="{8C79C354-2EF8-478E-8AD7-BFB547B0945E}" destId="{D0448DA8-FC4E-4EC5-957A-3DDE5B00EC85}" srcOrd="6" destOrd="0" parTransId="{26598048-6F3E-4831-AF79-83EF04052C0A}" sibTransId="{E11B25D3-D9BA-43AA-BB94-98F5BFD49E9D}"/>
    <dgm:cxn modelId="{AFB7B062-1C3D-4793-BDB5-02076DF76438}" type="presOf" srcId="{57F4CB4C-7C98-4953-B554-4917D8A3DB05}" destId="{6637F7D3-7D8C-4BD2-BE0D-DAD5DE34291A}" srcOrd="0" destOrd="2" presId="urn:microsoft.com/office/officeart/2005/8/layout/vList6"/>
    <dgm:cxn modelId="{7CA23C10-6799-46CE-9C8E-6429899A1A15}" type="presOf" srcId="{A60EB79A-BAF0-41C8-9A86-C3E3AD5A4F35}" destId="{6637F7D3-7D8C-4BD2-BE0D-DAD5DE34291A}" srcOrd="0" destOrd="7" presId="urn:microsoft.com/office/officeart/2005/8/layout/vList6"/>
    <dgm:cxn modelId="{CCD48506-F889-4929-AA33-79ABB121C1CA}" srcId="{8C79C354-2EF8-478E-8AD7-BFB547B0945E}" destId="{A60EB79A-BAF0-41C8-9A86-C3E3AD5A4F35}" srcOrd="7" destOrd="0" parTransId="{9C64FA77-274D-419F-9661-FECE71CBA4BA}" sibTransId="{28FFA5B1-B730-491D-B769-B2BD708C40CE}"/>
    <dgm:cxn modelId="{33ADE170-8A0C-47FB-A9BC-D919F3096EA4}" srcId="{8C79C354-2EF8-478E-8AD7-BFB547B0945E}" destId="{3CBF6B0F-070C-444D-B6E2-511D0A4B403F}" srcOrd="5" destOrd="0" parTransId="{8BAB4EB1-B116-4159-9951-6E5436BFC932}" sibTransId="{D8B81328-644A-495C-8FAC-8B94D9DDF5BA}"/>
    <dgm:cxn modelId="{349C5072-507C-4FD3-870F-9CD019F0D445}" srcId="{8C79C354-2EF8-478E-8AD7-BFB547B0945E}" destId="{A49A4EB7-CA41-418C-B9E5-9B114A148B46}" srcOrd="4" destOrd="0" parTransId="{9A7B2EC1-A3B5-4ABF-A60C-84A356666DE7}" sibTransId="{F5B1F805-A8A6-4098-A51F-5BEB51E29793}"/>
    <dgm:cxn modelId="{1FF87932-9636-4B2A-B149-9AB3ACB75281}" srcId="{8C79C354-2EF8-478E-8AD7-BFB547B0945E}" destId="{376B6C5A-754A-4D21-AD6F-DA918E27E82D}" srcOrd="1" destOrd="0" parTransId="{34713BA0-CE9A-4DFD-8E75-B336C2BCD725}" sibTransId="{60C34326-4906-48FC-B12D-224DFFEEE10D}"/>
    <dgm:cxn modelId="{4FE83210-5537-426E-9233-2A8DCD0D7A20}" srcId="{8C79C354-2EF8-478E-8AD7-BFB547B0945E}" destId="{57F4CB4C-7C98-4953-B554-4917D8A3DB05}" srcOrd="2" destOrd="0" parTransId="{CC7C3A93-5A73-44F0-992C-86488B09E534}" sibTransId="{F041753B-73C4-4BC2-8A2E-C47886ED2207}"/>
    <dgm:cxn modelId="{ABB49EBD-81AC-4A57-A9C4-C01F7F4B5766}" type="presOf" srcId="{8F34CA77-DFCF-4F82-A544-B263D7C43555}" destId="{6637F7D3-7D8C-4BD2-BE0D-DAD5DE34291A}" srcOrd="0" destOrd="0" presId="urn:microsoft.com/office/officeart/2005/8/layout/vList6"/>
    <dgm:cxn modelId="{0E7B1C02-BA81-4C3A-B2C9-83604C383CFC}" type="presParOf" srcId="{B00C48B6-586B-463B-82DB-831F0769FCE2}" destId="{B1831E45-3E03-4ADB-B72F-A7FCE48D1B1F}" srcOrd="0" destOrd="0" presId="urn:microsoft.com/office/officeart/2005/8/layout/vList6"/>
    <dgm:cxn modelId="{37D5A027-C160-4534-B50E-BBB87B59A681}" type="presParOf" srcId="{B1831E45-3E03-4ADB-B72F-A7FCE48D1B1F}" destId="{EB5AFAC1-9E12-4640-AA2D-8A2FCE59FE4B}" srcOrd="0" destOrd="0" presId="urn:microsoft.com/office/officeart/2005/8/layout/vList6"/>
    <dgm:cxn modelId="{B21243DE-394A-4AC6-AE9B-1382BCD5E7DA}" type="presParOf" srcId="{B1831E45-3E03-4ADB-B72F-A7FCE48D1B1F}" destId="{6637F7D3-7D8C-4BD2-BE0D-DAD5DE34291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63653A-52A6-4F52-BC21-6578D55F61E2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9FABE2-1267-45BB-963E-B7A11C0172B4}">
      <dgm:prSet phldrT="[Текст]"/>
      <dgm:spPr/>
      <dgm:t>
        <a:bodyPr/>
        <a:lstStyle/>
        <a:p>
          <a:r>
            <a:rPr lang="ru-RU" dirty="0"/>
            <a:t>традиционные формы и модели регулярного повышения квалификации являются </a:t>
          </a:r>
          <a:r>
            <a:rPr lang="ru-RU" dirty="0" err="1"/>
            <a:t>ресурсно</a:t>
          </a:r>
          <a:r>
            <a:rPr lang="ru-RU" dirty="0"/>
            <a:t> затратными, недостаточно эффективными (в частности, имеются сложности организации переподготовки и повышения квалификации учителей с полным отрывом от производства)</a:t>
          </a:r>
        </a:p>
      </dgm:t>
    </dgm:pt>
    <dgm:pt modelId="{2C84BC4A-7AEC-420E-A16D-176ABC0681A5}" type="parTrans" cxnId="{CC1971B1-4D73-4202-A4C0-7B13276A213F}">
      <dgm:prSet/>
      <dgm:spPr/>
      <dgm:t>
        <a:bodyPr/>
        <a:lstStyle/>
        <a:p>
          <a:endParaRPr lang="ru-RU"/>
        </a:p>
      </dgm:t>
    </dgm:pt>
    <dgm:pt modelId="{01D9A263-69BA-4246-B31C-D275DC317AE8}" type="sibTrans" cxnId="{CC1971B1-4D73-4202-A4C0-7B13276A213F}">
      <dgm:prSet/>
      <dgm:spPr/>
      <dgm:t>
        <a:bodyPr/>
        <a:lstStyle/>
        <a:p>
          <a:endParaRPr lang="ru-RU"/>
        </a:p>
      </dgm:t>
    </dgm:pt>
    <dgm:pt modelId="{EAFA5498-EB55-4CD9-AB3D-5188CCE5215E}">
      <dgm:prSet/>
      <dgm:spPr/>
      <dgm:t>
        <a:bodyPr/>
        <a:lstStyle/>
        <a:p>
          <a:r>
            <a:rPr lang="ru-RU" dirty="0"/>
            <a:t>недостаточным является число квалифицированных кадров, способных работать в новых условиях развития системы повышения квалификации</a:t>
          </a:r>
        </a:p>
      </dgm:t>
    </dgm:pt>
    <dgm:pt modelId="{8F391F90-9381-443A-AE37-3E8A24C3FDE6}" type="parTrans" cxnId="{46001BCA-5F1A-4119-AA15-F661CE62D9A0}">
      <dgm:prSet/>
      <dgm:spPr/>
      <dgm:t>
        <a:bodyPr/>
        <a:lstStyle/>
        <a:p>
          <a:endParaRPr lang="ru-RU"/>
        </a:p>
      </dgm:t>
    </dgm:pt>
    <dgm:pt modelId="{76C5FCBA-234F-4CC9-BBA2-C92103ECAAC6}" type="sibTrans" cxnId="{46001BCA-5F1A-4119-AA15-F661CE62D9A0}">
      <dgm:prSet/>
      <dgm:spPr/>
      <dgm:t>
        <a:bodyPr/>
        <a:lstStyle/>
        <a:p>
          <a:endParaRPr lang="ru-RU"/>
        </a:p>
      </dgm:t>
    </dgm:pt>
    <dgm:pt modelId="{2573E866-A3D3-4896-9099-A7EC95ABE34C}">
      <dgm:prSet custT="1"/>
      <dgm:spPr/>
      <dgm:t>
        <a:bodyPr/>
        <a:lstStyle/>
        <a:p>
          <a:r>
            <a:rPr lang="ru-RU" sz="1700" dirty="0"/>
            <a:t> </a:t>
          </a:r>
          <a:r>
            <a:rPr lang="ru-RU" sz="1800" dirty="0"/>
            <a:t>невысокая результативность образовательного процесса. </a:t>
          </a:r>
        </a:p>
      </dgm:t>
    </dgm:pt>
    <dgm:pt modelId="{3B7267B2-E3BF-48AE-A4FF-39D19EFEAA24}" type="parTrans" cxnId="{9D990D20-3B05-4BA9-B74D-4D936A28EFB2}">
      <dgm:prSet/>
      <dgm:spPr/>
      <dgm:t>
        <a:bodyPr/>
        <a:lstStyle/>
        <a:p>
          <a:endParaRPr lang="ru-RU"/>
        </a:p>
      </dgm:t>
    </dgm:pt>
    <dgm:pt modelId="{2B069F41-D04D-47F7-BFAE-5EBD954C1F6B}" type="sibTrans" cxnId="{9D990D20-3B05-4BA9-B74D-4D936A28EFB2}">
      <dgm:prSet/>
      <dgm:spPr/>
      <dgm:t>
        <a:bodyPr/>
        <a:lstStyle/>
        <a:p>
          <a:endParaRPr lang="ru-RU"/>
        </a:p>
      </dgm:t>
    </dgm:pt>
    <dgm:pt modelId="{B756B0E7-376D-4595-9CA5-5043C6CDB01F}">
      <dgm:prSet phldrT="[Текст]" custT="1"/>
      <dgm:spPr/>
      <dgm:t>
        <a:bodyPr/>
        <a:lstStyle/>
        <a:p>
          <a:r>
            <a:rPr lang="ru-RU" sz="1800" dirty="0"/>
            <a:t>слабая материальная база для проведения обучения работников образования</a:t>
          </a:r>
        </a:p>
      </dgm:t>
    </dgm:pt>
    <dgm:pt modelId="{FFE9AA53-3B10-4C91-84C5-705FBD4C5A48}" type="sibTrans" cxnId="{6FECCCB1-310B-4087-80DF-93B7788BB97C}">
      <dgm:prSet/>
      <dgm:spPr/>
      <dgm:t>
        <a:bodyPr/>
        <a:lstStyle/>
        <a:p>
          <a:endParaRPr lang="ru-RU"/>
        </a:p>
      </dgm:t>
    </dgm:pt>
    <dgm:pt modelId="{72FB2210-9C19-4E8D-9945-B8E50C5DC995}" type="parTrans" cxnId="{6FECCCB1-310B-4087-80DF-93B7788BB97C}">
      <dgm:prSet/>
      <dgm:spPr/>
      <dgm:t>
        <a:bodyPr/>
        <a:lstStyle/>
        <a:p>
          <a:endParaRPr lang="ru-RU"/>
        </a:p>
      </dgm:t>
    </dgm:pt>
    <dgm:pt modelId="{490B8BEC-E46D-43CF-BEBD-E533AA2DB6BE}" type="pres">
      <dgm:prSet presAssocID="{8163653A-52A6-4F52-BC21-6578D55F61E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161B26-DC9D-4231-987F-5154EBA6174A}" type="pres">
      <dgm:prSet presAssocID="{919FABE2-1267-45BB-963E-B7A11C0172B4}" presName="comp" presStyleCnt="0"/>
      <dgm:spPr/>
    </dgm:pt>
    <dgm:pt modelId="{2B92DCEE-CCE8-42DB-8991-FE78D351A036}" type="pres">
      <dgm:prSet presAssocID="{919FABE2-1267-45BB-963E-B7A11C0172B4}" presName="box" presStyleLbl="node1" presStyleIdx="0" presStyleCnt="4"/>
      <dgm:spPr/>
      <dgm:t>
        <a:bodyPr/>
        <a:lstStyle/>
        <a:p>
          <a:endParaRPr lang="ru-RU"/>
        </a:p>
      </dgm:t>
    </dgm:pt>
    <dgm:pt modelId="{73779D45-BEE5-4B64-8E81-4E0C479F5125}" type="pres">
      <dgm:prSet presAssocID="{919FABE2-1267-45BB-963E-B7A11C0172B4}" presName="img" presStyleLbl="fgImgPlace1" presStyleIdx="0" presStyleCnt="4" custScaleX="67762" custScaleY="112780" custLinFactY="-100000" custLinFactNeighborX="-38799" custLinFactNeighborY="-101690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85AE72F-D5C9-4F81-88DF-FFC7E9B32DAD}" type="pres">
      <dgm:prSet presAssocID="{919FABE2-1267-45BB-963E-B7A11C0172B4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6B5C64-75C0-415B-9E0F-0F75205478A5}" type="pres">
      <dgm:prSet presAssocID="{01D9A263-69BA-4246-B31C-D275DC317AE8}" presName="spacer" presStyleCnt="0"/>
      <dgm:spPr/>
    </dgm:pt>
    <dgm:pt modelId="{58AEAB68-2285-41D9-86AB-AFEFB009FD71}" type="pres">
      <dgm:prSet presAssocID="{EAFA5498-EB55-4CD9-AB3D-5188CCE5215E}" presName="comp" presStyleCnt="0"/>
      <dgm:spPr/>
    </dgm:pt>
    <dgm:pt modelId="{CBDC55A9-94DE-42D6-B88B-AAB94F00769F}" type="pres">
      <dgm:prSet presAssocID="{EAFA5498-EB55-4CD9-AB3D-5188CCE5215E}" presName="box" presStyleLbl="node1" presStyleIdx="1" presStyleCnt="4"/>
      <dgm:spPr/>
      <dgm:t>
        <a:bodyPr/>
        <a:lstStyle/>
        <a:p>
          <a:endParaRPr lang="ru-RU"/>
        </a:p>
      </dgm:t>
    </dgm:pt>
    <dgm:pt modelId="{392FEED6-03DB-43BA-8CB9-4826E063A9C4}" type="pres">
      <dgm:prSet presAssocID="{EAFA5498-EB55-4CD9-AB3D-5188CCE5215E}" presName="img" presStyleLbl="fgImgPlace1" presStyleIdx="1" presStyleCnt="4" custScaleX="6776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C6790A4-0F4E-4B4B-9F09-E6673B16AFBC}" type="pres">
      <dgm:prSet presAssocID="{EAFA5498-EB55-4CD9-AB3D-5188CCE5215E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328C4-9DD6-4EAB-8564-41E9B9549B4C}" type="pres">
      <dgm:prSet presAssocID="{76C5FCBA-234F-4CC9-BBA2-C92103ECAAC6}" presName="spacer" presStyleCnt="0"/>
      <dgm:spPr/>
    </dgm:pt>
    <dgm:pt modelId="{433A8CEF-B3D9-4A65-BB4D-7AD118AFDF2A}" type="pres">
      <dgm:prSet presAssocID="{B756B0E7-376D-4595-9CA5-5043C6CDB01F}" presName="comp" presStyleCnt="0"/>
      <dgm:spPr/>
    </dgm:pt>
    <dgm:pt modelId="{4375A997-907C-4530-8FA1-F5623FAFB85B}" type="pres">
      <dgm:prSet presAssocID="{B756B0E7-376D-4595-9CA5-5043C6CDB01F}" presName="box" presStyleLbl="node1" presStyleIdx="2" presStyleCnt="4"/>
      <dgm:spPr/>
      <dgm:t>
        <a:bodyPr/>
        <a:lstStyle/>
        <a:p>
          <a:endParaRPr lang="ru-RU"/>
        </a:p>
      </dgm:t>
    </dgm:pt>
    <dgm:pt modelId="{6AD71B67-D009-455D-90AC-F99E42CDBEB0}" type="pres">
      <dgm:prSet presAssocID="{B756B0E7-376D-4595-9CA5-5043C6CDB01F}" presName="img" presStyleLbl="fgImgPlace1" presStyleIdx="2" presStyleCnt="4" custScaleX="6776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8A25796C-ECE7-4F59-A3CB-6D2DD661B9BD}" type="pres">
      <dgm:prSet presAssocID="{B756B0E7-376D-4595-9CA5-5043C6CDB01F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89524-1453-44EC-B9F6-C7D9A29E1232}" type="pres">
      <dgm:prSet presAssocID="{FFE9AA53-3B10-4C91-84C5-705FBD4C5A48}" presName="spacer" presStyleCnt="0"/>
      <dgm:spPr/>
    </dgm:pt>
    <dgm:pt modelId="{B3116BF5-160E-4228-A275-7260C7B3E70D}" type="pres">
      <dgm:prSet presAssocID="{2573E866-A3D3-4896-9099-A7EC95ABE34C}" presName="comp" presStyleCnt="0"/>
      <dgm:spPr/>
    </dgm:pt>
    <dgm:pt modelId="{1C09241C-8C9F-47FC-9CF7-AD67CFAFE47D}" type="pres">
      <dgm:prSet presAssocID="{2573E866-A3D3-4896-9099-A7EC95ABE34C}" presName="box" presStyleLbl="node1" presStyleIdx="3" presStyleCnt="4"/>
      <dgm:spPr/>
      <dgm:t>
        <a:bodyPr/>
        <a:lstStyle/>
        <a:p>
          <a:endParaRPr lang="ru-RU"/>
        </a:p>
      </dgm:t>
    </dgm:pt>
    <dgm:pt modelId="{6CBEF037-41C6-4010-870C-16822666A00C}" type="pres">
      <dgm:prSet presAssocID="{2573E866-A3D3-4896-9099-A7EC95ABE34C}" presName="img" presStyleLbl="fgImgPlace1" presStyleIdx="3" presStyleCnt="4" custScaleX="67763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0CA4BEB1-09D3-44BC-AC23-9005E6BC00FC}" type="pres">
      <dgm:prSet presAssocID="{2573E866-A3D3-4896-9099-A7EC95ABE34C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C96DE5-4BC2-4675-8A23-B4706BCCC568}" type="presOf" srcId="{EAFA5498-EB55-4CD9-AB3D-5188CCE5215E}" destId="{8C6790A4-0F4E-4B4B-9F09-E6673B16AFBC}" srcOrd="1" destOrd="0" presId="urn:microsoft.com/office/officeart/2005/8/layout/vList4#1"/>
    <dgm:cxn modelId="{59022833-44D2-40B5-B651-CC1766F6ADA8}" type="presOf" srcId="{8163653A-52A6-4F52-BC21-6578D55F61E2}" destId="{490B8BEC-E46D-43CF-BEBD-E533AA2DB6BE}" srcOrd="0" destOrd="0" presId="urn:microsoft.com/office/officeart/2005/8/layout/vList4#1"/>
    <dgm:cxn modelId="{C7DB5B73-875B-4BED-BEA8-E00EFBE30586}" type="presOf" srcId="{919FABE2-1267-45BB-963E-B7A11C0172B4}" destId="{185AE72F-D5C9-4F81-88DF-FFC7E9B32DAD}" srcOrd="1" destOrd="0" presId="urn:microsoft.com/office/officeart/2005/8/layout/vList4#1"/>
    <dgm:cxn modelId="{46A9B586-FF69-420F-9F83-B0076ED56A00}" type="presOf" srcId="{2573E866-A3D3-4896-9099-A7EC95ABE34C}" destId="{0CA4BEB1-09D3-44BC-AC23-9005E6BC00FC}" srcOrd="1" destOrd="0" presId="urn:microsoft.com/office/officeart/2005/8/layout/vList4#1"/>
    <dgm:cxn modelId="{46001BCA-5F1A-4119-AA15-F661CE62D9A0}" srcId="{8163653A-52A6-4F52-BC21-6578D55F61E2}" destId="{EAFA5498-EB55-4CD9-AB3D-5188CCE5215E}" srcOrd="1" destOrd="0" parTransId="{8F391F90-9381-443A-AE37-3E8A24C3FDE6}" sibTransId="{76C5FCBA-234F-4CC9-BBA2-C92103ECAAC6}"/>
    <dgm:cxn modelId="{CC1971B1-4D73-4202-A4C0-7B13276A213F}" srcId="{8163653A-52A6-4F52-BC21-6578D55F61E2}" destId="{919FABE2-1267-45BB-963E-B7A11C0172B4}" srcOrd="0" destOrd="0" parTransId="{2C84BC4A-7AEC-420E-A16D-176ABC0681A5}" sibTransId="{01D9A263-69BA-4246-B31C-D275DC317AE8}"/>
    <dgm:cxn modelId="{26A805E1-D952-49C1-AE74-C0BF8866EB16}" type="presOf" srcId="{2573E866-A3D3-4896-9099-A7EC95ABE34C}" destId="{1C09241C-8C9F-47FC-9CF7-AD67CFAFE47D}" srcOrd="0" destOrd="0" presId="urn:microsoft.com/office/officeart/2005/8/layout/vList4#1"/>
    <dgm:cxn modelId="{8EC0265B-E76B-4066-BB37-F162DDC13E7C}" type="presOf" srcId="{B756B0E7-376D-4595-9CA5-5043C6CDB01F}" destId="{8A25796C-ECE7-4F59-A3CB-6D2DD661B9BD}" srcOrd="1" destOrd="0" presId="urn:microsoft.com/office/officeart/2005/8/layout/vList4#1"/>
    <dgm:cxn modelId="{6FECCCB1-310B-4087-80DF-93B7788BB97C}" srcId="{8163653A-52A6-4F52-BC21-6578D55F61E2}" destId="{B756B0E7-376D-4595-9CA5-5043C6CDB01F}" srcOrd="2" destOrd="0" parTransId="{72FB2210-9C19-4E8D-9945-B8E50C5DC995}" sibTransId="{FFE9AA53-3B10-4C91-84C5-705FBD4C5A48}"/>
    <dgm:cxn modelId="{437DF108-AA84-4F52-9AC7-7DC6D2783B17}" type="presOf" srcId="{919FABE2-1267-45BB-963E-B7A11C0172B4}" destId="{2B92DCEE-CCE8-42DB-8991-FE78D351A036}" srcOrd="0" destOrd="0" presId="urn:microsoft.com/office/officeart/2005/8/layout/vList4#1"/>
    <dgm:cxn modelId="{9D990D20-3B05-4BA9-B74D-4D936A28EFB2}" srcId="{8163653A-52A6-4F52-BC21-6578D55F61E2}" destId="{2573E866-A3D3-4896-9099-A7EC95ABE34C}" srcOrd="3" destOrd="0" parTransId="{3B7267B2-E3BF-48AE-A4FF-39D19EFEAA24}" sibTransId="{2B069F41-D04D-47F7-BFAE-5EBD954C1F6B}"/>
    <dgm:cxn modelId="{8C3B89EF-F66E-466B-A772-4E0B62751855}" type="presOf" srcId="{B756B0E7-376D-4595-9CA5-5043C6CDB01F}" destId="{4375A997-907C-4530-8FA1-F5623FAFB85B}" srcOrd="0" destOrd="0" presId="urn:microsoft.com/office/officeart/2005/8/layout/vList4#1"/>
    <dgm:cxn modelId="{F86058A9-A1A2-417A-8CC0-FED32E7E8191}" type="presOf" srcId="{EAFA5498-EB55-4CD9-AB3D-5188CCE5215E}" destId="{CBDC55A9-94DE-42D6-B88B-AAB94F00769F}" srcOrd="0" destOrd="0" presId="urn:microsoft.com/office/officeart/2005/8/layout/vList4#1"/>
    <dgm:cxn modelId="{F398B3D2-CDAA-4509-863D-6B118EFED08F}" type="presParOf" srcId="{490B8BEC-E46D-43CF-BEBD-E533AA2DB6BE}" destId="{1F161B26-DC9D-4231-987F-5154EBA6174A}" srcOrd="0" destOrd="0" presId="urn:microsoft.com/office/officeart/2005/8/layout/vList4#1"/>
    <dgm:cxn modelId="{46FC3BAE-5C09-4EC5-B654-2F8B8040041D}" type="presParOf" srcId="{1F161B26-DC9D-4231-987F-5154EBA6174A}" destId="{2B92DCEE-CCE8-42DB-8991-FE78D351A036}" srcOrd="0" destOrd="0" presId="urn:microsoft.com/office/officeart/2005/8/layout/vList4#1"/>
    <dgm:cxn modelId="{915C0598-5E5E-44BB-B237-EC96B9875977}" type="presParOf" srcId="{1F161B26-DC9D-4231-987F-5154EBA6174A}" destId="{73779D45-BEE5-4B64-8E81-4E0C479F5125}" srcOrd="1" destOrd="0" presId="urn:microsoft.com/office/officeart/2005/8/layout/vList4#1"/>
    <dgm:cxn modelId="{68991A1D-88DE-4671-8C40-DD355E815B77}" type="presParOf" srcId="{1F161B26-DC9D-4231-987F-5154EBA6174A}" destId="{185AE72F-D5C9-4F81-88DF-FFC7E9B32DAD}" srcOrd="2" destOrd="0" presId="urn:microsoft.com/office/officeart/2005/8/layout/vList4#1"/>
    <dgm:cxn modelId="{EE1B231E-9502-4D9C-B51B-B32726A4B2A2}" type="presParOf" srcId="{490B8BEC-E46D-43CF-BEBD-E533AA2DB6BE}" destId="{066B5C64-75C0-415B-9E0F-0F75205478A5}" srcOrd="1" destOrd="0" presId="urn:microsoft.com/office/officeart/2005/8/layout/vList4#1"/>
    <dgm:cxn modelId="{FF22C176-D3A3-47D2-BCC1-984F4A9C2603}" type="presParOf" srcId="{490B8BEC-E46D-43CF-BEBD-E533AA2DB6BE}" destId="{58AEAB68-2285-41D9-86AB-AFEFB009FD71}" srcOrd="2" destOrd="0" presId="urn:microsoft.com/office/officeart/2005/8/layout/vList4#1"/>
    <dgm:cxn modelId="{D5BC1ED4-DF4C-479D-A6D2-73B3122D3241}" type="presParOf" srcId="{58AEAB68-2285-41D9-86AB-AFEFB009FD71}" destId="{CBDC55A9-94DE-42D6-B88B-AAB94F00769F}" srcOrd="0" destOrd="0" presId="urn:microsoft.com/office/officeart/2005/8/layout/vList4#1"/>
    <dgm:cxn modelId="{A2B924E4-6A65-4520-9102-CCC07BA0E62A}" type="presParOf" srcId="{58AEAB68-2285-41D9-86AB-AFEFB009FD71}" destId="{392FEED6-03DB-43BA-8CB9-4826E063A9C4}" srcOrd="1" destOrd="0" presId="urn:microsoft.com/office/officeart/2005/8/layout/vList4#1"/>
    <dgm:cxn modelId="{BD72A8B2-3C0B-4F87-9C82-064630B4F483}" type="presParOf" srcId="{58AEAB68-2285-41D9-86AB-AFEFB009FD71}" destId="{8C6790A4-0F4E-4B4B-9F09-E6673B16AFBC}" srcOrd="2" destOrd="0" presId="urn:microsoft.com/office/officeart/2005/8/layout/vList4#1"/>
    <dgm:cxn modelId="{D0D04B2B-8422-4817-9F4A-CE013D7666A8}" type="presParOf" srcId="{490B8BEC-E46D-43CF-BEBD-E533AA2DB6BE}" destId="{E03328C4-9DD6-4EAB-8564-41E9B9549B4C}" srcOrd="3" destOrd="0" presId="urn:microsoft.com/office/officeart/2005/8/layout/vList4#1"/>
    <dgm:cxn modelId="{AF6B491E-731E-4CD8-9012-8E9431985375}" type="presParOf" srcId="{490B8BEC-E46D-43CF-BEBD-E533AA2DB6BE}" destId="{433A8CEF-B3D9-4A65-BB4D-7AD118AFDF2A}" srcOrd="4" destOrd="0" presId="urn:microsoft.com/office/officeart/2005/8/layout/vList4#1"/>
    <dgm:cxn modelId="{398924EA-E51D-4F69-A2E6-E95272603B74}" type="presParOf" srcId="{433A8CEF-B3D9-4A65-BB4D-7AD118AFDF2A}" destId="{4375A997-907C-4530-8FA1-F5623FAFB85B}" srcOrd="0" destOrd="0" presId="urn:microsoft.com/office/officeart/2005/8/layout/vList4#1"/>
    <dgm:cxn modelId="{182C6946-4D07-49C9-AECE-B5DE748E3D89}" type="presParOf" srcId="{433A8CEF-B3D9-4A65-BB4D-7AD118AFDF2A}" destId="{6AD71B67-D009-455D-90AC-F99E42CDBEB0}" srcOrd="1" destOrd="0" presId="urn:microsoft.com/office/officeart/2005/8/layout/vList4#1"/>
    <dgm:cxn modelId="{8BCA5A92-0CE8-4BC6-9684-66F770431D57}" type="presParOf" srcId="{433A8CEF-B3D9-4A65-BB4D-7AD118AFDF2A}" destId="{8A25796C-ECE7-4F59-A3CB-6D2DD661B9BD}" srcOrd="2" destOrd="0" presId="urn:microsoft.com/office/officeart/2005/8/layout/vList4#1"/>
    <dgm:cxn modelId="{DDD9F4EE-9FC4-49DD-BECA-7C49FB66B962}" type="presParOf" srcId="{490B8BEC-E46D-43CF-BEBD-E533AA2DB6BE}" destId="{00089524-1453-44EC-B9F6-C7D9A29E1232}" srcOrd="5" destOrd="0" presId="urn:microsoft.com/office/officeart/2005/8/layout/vList4#1"/>
    <dgm:cxn modelId="{10029008-7EC7-47AB-A85E-385DAD8B4767}" type="presParOf" srcId="{490B8BEC-E46D-43CF-BEBD-E533AA2DB6BE}" destId="{B3116BF5-160E-4228-A275-7260C7B3E70D}" srcOrd="6" destOrd="0" presId="urn:microsoft.com/office/officeart/2005/8/layout/vList4#1"/>
    <dgm:cxn modelId="{830B7D77-4C57-41CA-BFDC-0C4F502519DF}" type="presParOf" srcId="{B3116BF5-160E-4228-A275-7260C7B3E70D}" destId="{1C09241C-8C9F-47FC-9CF7-AD67CFAFE47D}" srcOrd="0" destOrd="0" presId="urn:microsoft.com/office/officeart/2005/8/layout/vList4#1"/>
    <dgm:cxn modelId="{4F342211-18DD-43C4-A4BF-112D15DAF0EE}" type="presParOf" srcId="{B3116BF5-160E-4228-A275-7260C7B3E70D}" destId="{6CBEF037-41C6-4010-870C-16822666A00C}" srcOrd="1" destOrd="0" presId="urn:microsoft.com/office/officeart/2005/8/layout/vList4#1"/>
    <dgm:cxn modelId="{0186198E-70B6-4EE3-9CD1-E0D64E8094CD}" type="presParOf" srcId="{B3116BF5-160E-4228-A275-7260C7B3E70D}" destId="{0CA4BEB1-09D3-44BC-AC23-9005E6BC00F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13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56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8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78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3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5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44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35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4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6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9AD77-14F8-498D-A7F3-FF61CBB9261E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FCB93-BF61-4E48-BB23-8BEE7C0B0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38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844" y="1052736"/>
            <a:ext cx="7088355" cy="295232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Учебно-методические объединения как механизм управления обновлением содержания образования в условиях внедрения ФГОС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221088"/>
            <a:ext cx="6296744" cy="1417712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И.В.Мануйлова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врио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директора Департамента государственной политики в сфере общего образования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" y="116632"/>
            <a:ext cx="1368152" cy="158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184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086923" cy="46413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ФГОС, предложения по изменению и дополнению ФГОС, методическое сопровождение внедрения;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разработке ПООП, проведении экспертизы, научно-методическое и учебно-методическое сопровождение ПООП;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педработников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разработке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оценки знаний, умений, навыков и уровня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оценке УМК;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разработке программ повышения квалификации и переподготовки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педработников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разработке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62-4A05-496C-AE40-B8D1795C66A7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15615" y="152718"/>
            <a:ext cx="7615559" cy="1116042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Основные направления деятельности УМО</a:t>
            </a:r>
          </a:p>
          <a:p>
            <a:pPr eaLnBrk="1" hangingPunct="1">
              <a:lnSpc>
                <a:spcPct val="80000"/>
              </a:lnSpc>
            </a:pPr>
            <a:r>
              <a:rPr lang="ru-RU" b="1" cap="none" dirty="0" smtClean="0">
                <a:latin typeface="Georgia" panose="02040502050405020303" pitchFamily="18" charset="0"/>
                <a:ea typeface="+mn-ea"/>
              </a:rPr>
              <a:t>         Приказ </a:t>
            </a:r>
            <a:r>
              <a:rPr lang="ru-RU" b="1" cap="none" dirty="0" err="1" smtClean="0">
                <a:latin typeface="Georgia" panose="02040502050405020303" pitchFamily="18" charset="0"/>
                <a:ea typeface="+mn-ea"/>
              </a:rPr>
              <a:t>минобрнауки</a:t>
            </a:r>
            <a:r>
              <a:rPr lang="ru-RU" b="1" cap="none" dirty="0" smtClean="0">
                <a:latin typeface="Georgia" panose="02040502050405020303" pitchFamily="18" charset="0"/>
                <a:ea typeface="+mn-ea"/>
              </a:rPr>
              <a:t> РФ № 1322 от 15.10.2014</a:t>
            </a:r>
            <a:endParaRPr lang="ru-RU" b="1" cap="none" dirty="0">
              <a:latin typeface="Georgia" panose="02040502050405020303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03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43607" y="152718"/>
            <a:ext cx="7687567" cy="683994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КОНЦЕПЦИИ преподавания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учебных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предметных областей)</a:t>
            </a:r>
          </a:p>
        </p:txBody>
      </p:sp>
      <p:pic>
        <p:nvPicPr>
          <p:cNvPr id="15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22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12507058"/>
              </p:ext>
            </p:extLst>
          </p:nvPr>
        </p:nvGraphicFramePr>
        <p:xfrm>
          <a:off x="261756" y="1799302"/>
          <a:ext cx="4166228" cy="4077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948660"/>
            <a:ext cx="4176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УТВЕРЖДЕНЫ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979712" y="1452846"/>
            <a:ext cx="288032" cy="391978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148064" y="957907"/>
            <a:ext cx="4176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РАЗРАБАТЫВАЮТСЯ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599395" y="1452846"/>
            <a:ext cx="288032" cy="463986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939641332"/>
              </p:ext>
            </p:extLst>
          </p:nvPr>
        </p:nvGraphicFramePr>
        <p:xfrm>
          <a:off x="4499992" y="2024844"/>
          <a:ext cx="4524151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4839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98F1E-C343-4828-96E3-0454172AE0DD}" type="slidenum">
              <a:rPr smtClean="0"/>
              <a:pPr>
                <a:defRPr/>
              </a:pPr>
              <a:t>3</a:t>
            </a:fld>
            <a:endParaRPr/>
          </a:p>
        </p:txBody>
      </p:sp>
      <p:sp>
        <p:nvSpPr>
          <p:cNvPr id="15363" name="Заголовок 1"/>
          <p:cNvSpPr txBox="1">
            <a:spLocks/>
          </p:cNvSpPr>
          <p:nvPr/>
        </p:nvSpPr>
        <p:spPr bwMode="auto">
          <a:xfrm>
            <a:off x="939800" y="152400"/>
            <a:ext cx="7686675" cy="684213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kumimoji="1" lang="ru-RU" altLang="ru-RU" sz="2000" b="1" dirty="0" smtClean="0">
                <a:solidFill>
                  <a:srgbClr val="00B0F0"/>
                </a:solidFill>
                <a:latin typeface="Arial Narrow" pitchFamily="34" charset="0"/>
              </a:rPr>
              <a:t> </a:t>
            </a:r>
            <a:r>
              <a:rPr kumimoji="1" lang="ru-RU" alt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РЕГУЛЯТОРЫ СОДЕРЖАНИЯ ОБЩЕГО ОБРАЗОВАНИЯ</a:t>
            </a:r>
            <a:endParaRPr kumimoji="1" lang="ru-RU" alt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63938" y="1073150"/>
            <a:ext cx="2241550" cy="7810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spc="1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ФГОС</a:t>
            </a: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5805488" y="1155700"/>
            <a:ext cx="325437" cy="6746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5968206" y="980728"/>
            <a:ext cx="317579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100" b="1" dirty="0" smtClean="0"/>
              <a:t>Дошкольного образования (2017)</a:t>
            </a:r>
          </a:p>
          <a:p>
            <a:pPr eaLnBrk="1" hangingPunct="1"/>
            <a:r>
              <a:rPr lang="ru-RU" sz="1100" b="1" dirty="0" smtClean="0"/>
              <a:t>Начального </a:t>
            </a:r>
            <a:r>
              <a:rPr lang="ru-RU" sz="1100" b="1" dirty="0"/>
              <a:t>общего образования (с </a:t>
            </a:r>
            <a:r>
              <a:rPr lang="ru-RU" sz="1100" b="1" dirty="0" smtClean="0"/>
              <a:t>2011)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Основного общего образования (с </a:t>
            </a:r>
            <a:r>
              <a:rPr lang="ru-RU" sz="1100" b="1" dirty="0" smtClean="0"/>
              <a:t>2015)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Среднего общего образования (с </a:t>
            </a:r>
            <a:r>
              <a:rPr lang="ru-RU" sz="1100" b="1" dirty="0" smtClean="0"/>
              <a:t>2020)</a:t>
            </a:r>
          </a:p>
          <a:p>
            <a:r>
              <a:rPr lang="ru-RU" sz="1100" b="1" dirty="0" smtClean="0"/>
              <a:t>НОО для </a:t>
            </a:r>
            <a:r>
              <a:rPr lang="ru-RU" sz="1100" b="1" dirty="0"/>
              <a:t>обучающихся с </a:t>
            </a:r>
            <a:r>
              <a:rPr lang="ru-RU" sz="1100" b="1" dirty="0" smtClean="0"/>
              <a:t>ОВЗ и </a:t>
            </a:r>
          </a:p>
          <a:p>
            <a:r>
              <a:rPr lang="ru-RU" sz="1100" b="1" dirty="0" smtClean="0"/>
              <a:t> </a:t>
            </a:r>
            <a:r>
              <a:rPr lang="ru-RU" sz="1100" b="1" dirty="0"/>
              <a:t>умственной </a:t>
            </a:r>
            <a:r>
              <a:rPr lang="ru-RU" sz="1100" b="1" dirty="0" smtClean="0"/>
              <a:t>отсталостью </a:t>
            </a:r>
            <a:r>
              <a:rPr lang="ru-RU" sz="1100" b="1" dirty="0"/>
              <a:t>(с </a:t>
            </a:r>
            <a:r>
              <a:rPr lang="ru-RU" sz="1100" b="1" dirty="0" smtClean="0"/>
              <a:t>2016)</a:t>
            </a:r>
            <a:endParaRPr lang="ru-RU" sz="11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835150" y="2349500"/>
            <a:ext cx="1862138" cy="498475"/>
          </a:xfrm>
          <a:prstGeom prst="roundRect">
            <a:avLst>
              <a:gd name="adj" fmla="val 1378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к условиям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000" b="1" dirty="0">
                <a:solidFill>
                  <a:schemeClr val="tx1"/>
                </a:solidFill>
              </a:rPr>
              <a:t>реализации образовательных программ</a:t>
            </a:r>
            <a:endParaRPr lang="ru-RU" sz="4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76663" y="2349500"/>
            <a:ext cx="1912937" cy="498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к структуре </a:t>
            </a:r>
            <a:r>
              <a:rPr lang="ru-RU" sz="1000" b="1" dirty="0">
                <a:solidFill>
                  <a:schemeClr val="tx1"/>
                </a:solidFill>
              </a:rPr>
              <a:t>образовательных программ</a:t>
            </a:r>
            <a:endParaRPr lang="ru-RU" sz="4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62625" y="2349500"/>
            <a:ext cx="2016125" cy="498475"/>
          </a:xfrm>
          <a:prstGeom prst="roundRect">
            <a:avLst>
              <a:gd name="adj" fmla="val 1422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к результатам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000" b="1" dirty="0">
                <a:solidFill>
                  <a:schemeClr val="tx1"/>
                </a:solidFill>
              </a:rPr>
              <a:t>освоения образовательных программ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300" dirty="0">
              <a:solidFill>
                <a:schemeClr val="tx1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3533775" y="1898650"/>
            <a:ext cx="2597150" cy="431800"/>
          </a:xfrm>
          <a:prstGeom prst="downArrow">
            <a:avLst>
              <a:gd name="adj1" fmla="val 43661"/>
              <a:gd name="adj2" fmla="val 6029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Требования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7504" y="1495425"/>
            <a:ext cx="1217128" cy="484320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20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Основная образовательная </a:t>
            </a:r>
            <a:r>
              <a:rPr lang="ru-RU" sz="20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программа</a:t>
            </a:r>
            <a:br>
              <a:rPr lang="ru-RU" sz="20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20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ШКОЛЫ</a:t>
            </a:r>
            <a:endParaRPr lang="ru-RU" sz="700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98738" y="3113088"/>
            <a:ext cx="3997325" cy="6191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spc="1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Примерная основная образовательная программа</a:t>
            </a: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7788275" y="2298700"/>
            <a:ext cx="282575" cy="6000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4" name="TextBox 29"/>
          <p:cNvSpPr txBox="1">
            <a:spLocks noChangeArrowheads="1"/>
          </p:cNvSpPr>
          <p:nvPr/>
        </p:nvSpPr>
        <p:spPr bwMode="auto">
          <a:xfrm>
            <a:off x="7929563" y="2354263"/>
            <a:ext cx="13477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b="1" dirty="0" smtClean="0"/>
              <a:t>предметным</a:t>
            </a:r>
            <a:endParaRPr lang="ru-RU" sz="1000" b="1" dirty="0"/>
          </a:p>
          <a:p>
            <a:pPr eaLnBrk="1" hangingPunct="1"/>
            <a:r>
              <a:rPr lang="ru-RU" sz="1000" b="1" u="sng" dirty="0"/>
              <a:t>метапредметным</a:t>
            </a:r>
          </a:p>
          <a:p>
            <a:pPr eaLnBrk="1" hangingPunct="1"/>
            <a:r>
              <a:rPr lang="ru-RU" sz="1000" b="1" u="sng" dirty="0"/>
              <a:t>личностным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3770313" y="3784600"/>
            <a:ext cx="2049462" cy="436563"/>
          </a:xfrm>
          <a:prstGeom prst="downArrow">
            <a:avLst>
              <a:gd name="adj1" fmla="val 47023"/>
              <a:gd name="adj2" fmla="val 69243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55775" y="4221163"/>
            <a:ext cx="1949450" cy="742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Основные дидактические единицы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835400" y="4221163"/>
            <a:ext cx="2047875" cy="742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Примерные условия обеспеченности 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019800" y="4221163"/>
            <a:ext cx="2605088" cy="742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Требования к результатам по уровням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и годам обучения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792412" y="5313362"/>
            <a:ext cx="4227513" cy="893508"/>
          </a:xfrm>
          <a:prstGeom prst="roundRect">
            <a:avLst>
              <a:gd name="adj" fmla="val 903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b="1" spc="1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Концепции преподавания отдельных </a:t>
            </a:r>
            <a:r>
              <a:rPr lang="ru-RU" b="1" spc="1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учебных предметов</a:t>
            </a:r>
            <a:endParaRPr lang="ru-RU" b="1" spc="1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Левая фигурная скобка 36"/>
          <p:cNvSpPr/>
          <p:nvPr/>
        </p:nvSpPr>
        <p:spPr>
          <a:xfrm>
            <a:off x="6621463" y="2994025"/>
            <a:ext cx="398462" cy="9239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81" name="TextBox 37"/>
          <p:cNvSpPr txBox="1">
            <a:spLocks noChangeArrowheads="1"/>
          </p:cNvSpPr>
          <p:nvPr/>
        </p:nvSpPr>
        <p:spPr bwMode="auto">
          <a:xfrm>
            <a:off x="6596063" y="2994025"/>
            <a:ext cx="2547937" cy="122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  <a:t>Дошкольного образования</a:t>
            </a:r>
          </a:p>
          <a:p>
            <a:pPr eaLnBrk="1" hangingPunct="1">
              <a:defRPr/>
            </a:pPr>
            <a: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  <a:t>Начального общего образования</a:t>
            </a:r>
            <a:b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  <a:t>Основного </a:t>
            </a:r>
            <a:r>
              <a:rPr lang="ru-RU" sz="1050" b="1" dirty="0">
                <a:solidFill>
                  <a:schemeClr val="accent4">
                    <a:lumMod val="50000"/>
                  </a:schemeClr>
                </a:solidFill>
              </a:rPr>
              <a:t>общего </a:t>
            </a:r>
            <a: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  <a:t>образования</a:t>
            </a:r>
            <a:br>
              <a:rPr lang="ru-RU" sz="105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050" b="1" dirty="0" smtClean="0"/>
              <a:t>Среднего общего </a:t>
            </a:r>
            <a:r>
              <a:rPr lang="ru-RU" sz="1050" b="1" dirty="0"/>
              <a:t>образования </a:t>
            </a:r>
          </a:p>
          <a:p>
            <a:pPr eaLnBrk="1" hangingPunct="1">
              <a:defRPr/>
            </a:pPr>
            <a:r>
              <a:rPr lang="ru-RU" sz="1050" b="1" dirty="0" smtClean="0"/>
              <a:t>Для детей с ОВЗ -9 нозологий</a:t>
            </a:r>
          </a:p>
          <a:p>
            <a:pPr eaLnBrk="1" hangingPunct="1">
              <a:defRPr/>
            </a:pPr>
            <a:r>
              <a:rPr lang="ru-RU" sz="1050" b="1" dirty="0" smtClean="0"/>
              <a:t>Интегрированная (искусство)</a:t>
            </a:r>
            <a:br>
              <a:rPr lang="ru-RU" sz="1050" b="1" dirty="0" smtClean="0"/>
            </a:br>
            <a:endParaRPr lang="ru-RU" sz="1050" b="1" dirty="0" smtClean="0"/>
          </a:p>
        </p:txBody>
      </p:sp>
      <p:cxnSp>
        <p:nvCxnSpPr>
          <p:cNvPr id="63" name="Прямая со стрелкой 62"/>
          <p:cNvCxnSpPr>
            <a:endCxn id="35" idx="2"/>
          </p:cNvCxnSpPr>
          <p:nvPr/>
        </p:nvCxnSpPr>
        <p:spPr>
          <a:xfrm flipH="1" flipV="1">
            <a:off x="7323138" y="4964113"/>
            <a:ext cx="0" cy="225425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V="1">
            <a:off x="4859338" y="4960938"/>
            <a:ext cx="0" cy="21590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2730500" y="4964113"/>
            <a:ext cx="0" cy="21590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28" idx="1"/>
          </p:cNvCxnSpPr>
          <p:nvPr/>
        </p:nvCxnSpPr>
        <p:spPr>
          <a:xfrm flipH="1">
            <a:off x="1665288" y="3422650"/>
            <a:ext cx="9334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859338" y="5189538"/>
            <a:ext cx="0" cy="13176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730500" y="5181600"/>
            <a:ext cx="4592638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14" idx="1"/>
          </p:cNvCxnSpPr>
          <p:nvPr/>
        </p:nvCxnSpPr>
        <p:spPr>
          <a:xfrm flipH="1">
            <a:off x="1665288" y="1463675"/>
            <a:ext cx="18986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1665288" y="1463675"/>
            <a:ext cx="0" cy="19589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1665288" y="3429000"/>
            <a:ext cx="0" cy="24622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V="1">
            <a:off x="1657350" y="5884863"/>
            <a:ext cx="11398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flipH="1">
            <a:off x="1323975" y="3422650"/>
            <a:ext cx="3413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10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43607" y="152718"/>
            <a:ext cx="7687567" cy="683994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r>
              <a:rPr lang="ru-RU" sz="2200" b="1" i="1" dirty="0" smtClean="0"/>
              <a:t>Поручения </a:t>
            </a:r>
            <a:r>
              <a:rPr lang="ru-RU" sz="2200" b="1" i="1" dirty="0"/>
              <a:t>Президента Российской Федерации </a:t>
            </a:r>
            <a:r>
              <a:rPr lang="ru-RU" sz="2200" b="1" i="1" dirty="0" smtClean="0"/>
              <a:t/>
            </a:r>
            <a:br>
              <a:rPr lang="ru-RU" sz="2200" b="1" i="1" dirty="0" smtClean="0"/>
            </a:br>
            <a:r>
              <a:rPr lang="ru-RU" sz="2200" b="1" i="1" dirty="0" smtClean="0"/>
              <a:t>от </a:t>
            </a:r>
            <a:r>
              <a:rPr lang="ru-RU" sz="2200" b="1" i="1" dirty="0"/>
              <a:t>2 января 2016 г. № 15ГС  </a:t>
            </a:r>
            <a:endParaRPr lang="ru-RU" sz="2200" dirty="0"/>
          </a:p>
        </p:txBody>
      </p:sp>
      <p:pic>
        <p:nvPicPr>
          <p:cNvPr id="15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22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нутый угол 5"/>
          <p:cNvSpPr/>
          <p:nvPr/>
        </p:nvSpPr>
        <p:spPr>
          <a:xfrm>
            <a:off x="179512" y="836713"/>
            <a:ext cx="5688632" cy="5832648"/>
          </a:xfrm>
          <a:prstGeom prst="foldedCorner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i="1" dirty="0" smtClean="0"/>
              <a:t>Пункт 1: «разработать комплекс </a:t>
            </a:r>
            <a:r>
              <a:rPr lang="ru-RU" sz="2000" b="1" i="1" dirty="0"/>
              <a:t>мер, направленных на систематическое обновление содержания общего образования на основе результатов мониторинговых исследований и с учётом современных достижений науки 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и </a:t>
            </a:r>
            <a:r>
              <a:rPr lang="ru-RU" sz="2000" b="1" i="1" dirty="0"/>
              <a:t>технологий, изменений запросов учащихся и общества, ориентированности на применение знаний, умений </a:t>
            </a:r>
            <a:r>
              <a:rPr lang="ru-RU" sz="2000" b="1" i="1" dirty="0" smtClean="0"/>
              <a:t>и </a:t>
            </a:r>
            <a:r>
              <a:rPr lang="ru-RU" sz="2000" b="1" i="1" dirty="0"/>
              <a:t>навыков в реальных жизненных </a:t>
            </a:r>
            <a:r>
              <a:rPr lang="ru-RU" sz="2000" b="1" i="1" dirty="0" smtClean="0"/>
              <a:t>условиях».</a:t>
            </a:r>
          </a:p>
          <a:p>
            <a:pPr algn="just"/>
            <a:r>
              <a:rPr lang="ru-RU" sz="2000" b="1" i="1" dirty="0" smtClean="0"/>
              <a:t>Пункт 2: «обеспечить создание </a:t>
            </a:r>
            <a:r>
              <a:rPr lang="ru-RU" sz="2000" b="1" i="1" dirty="0"/>
              <a:t>условий для приобретения детьми в возрасте 7-18 лет, обучающимися по общеобразовательным программам, базовых умений и навыков в области выбранного или вида искусства или </a:t>
            </a:r>
            <a:r>
              <a:rPr lang="ru-RU" sz="2000" b="1" i="1" dirty="0" smtClean="0"/>
              <a:t>спорта».</a:t>
            </a:r>
            <a:endParaRPr lang="ru-RU" sz="2000" dirty="0"/>
          </a:p>
        </p:txBody>
      </p:sp>
      <p:pic>
        <p:nvPicPr>
          <p:cNvPr id="7" name="Picture 2" descr="C:\Users\dumcheva-ek\Videos\Sc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1772816"/>
            <a:ext cx="3007159" cy="477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3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43607" y="152718"/>
            <a:ext cx="7687567" cy="683994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 i="1" dirty="0"/>
              <a:t>поручение Президента Российской Федерации </a:t>
            </a:r>
            <a:br>
              <a:rPr lang="ru-RU" b="1" i="1" dirty="0"/>
            </a:br>
            <a:r>
              <a:rPr lang="ru-RU" b="1" i="1" dirty="0"/>
              <a:t>от 08 февраля  2017 г. № Пр-209</a:t>
            </a:r>
          </a:p>
        </p:txBody>
      </p:sp>
      <p:pic>
        <p:nvPicPr>
          <p:cNvPr id="15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22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нутый угол 5"/>
          <p:cNvSpPr/>
          <p:nvPr/>
        </p:nvSpPr>
        <p:spPr>
          <a:xfrm>
            <a:off x="107505" y="957907"/>
            <a:ext cx="8784976" cy="5999485"/>
          </a:xfrm>
          <a:prstGeom prst="foldedCorner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800" b="1" i="1" dirty="0" smtClean="0"/>
          </a:p>
          <a:p>
            <a:pPr algn="just"/>
            <a:r>
              <a:rPr lang="ru-RU" sz="1800" b="1" i="1" dirty="0" smtClean="0"/>
              <a:t>«Обеспечить: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800" b="1" i="1" dirty="0"/>
              <a:t>к</a:t>
            </a:r>
            <a:r>
              <a:rPr lang="ru-RU" sz="1800" b="1" i="1" dirty="0" smtClean="0"/>
              <a:t>онтроль за </a:t>
            </a:r>
            <a:r>
              <a:rPr lang="ru-RU" sz="1800" b="1" i="1" dirty="0"/>
              <a:t>реализацией комплекса мер, направленных на систематическое обновление содержания общего образования на основе результатов мониторинговых исследований и с учетом современных достижений науки и технологий, изменений запросов </a:t>
            </a:r>
            <a:r>
              <a:rPr lang="ru-RU" sz="1800" b="1" i="1" dirty="0" smtClean="0"/>
              <a:t>учащихся и </a:t>
            </a:r>
            <a:r>
              <a:rPr lang="ru-RU" sz="1800" b="1" i="1" dirty="0"/>
              <a:t>общества, ориентированности на применение знаний, умений </a:t>
            </a: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 smtClean="0"/>
              <a:t>и </a:t>
            </a:r>
            <a:r>
              <a:rPr lang="ru-RU" sz="1800" b="1" i="1" dirty="0"/>
              <a:t>навыков в реальных жизненных условиях</a:t>
            </a:r>
            <a:r>
              <a:rPr lang="ru-RU" sz="1800" b="1" i="1" dirty="0" smtClean="0"/>
              <a:t>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800" b="1" i="1" dirty="0" smtClean="0"/>
              <a:t>нормативно-правовое </a:t>
            </a:r>
            <a:r>
              <a:rPr lang="ru-RU" sz="1800" b="1" i="1" dirty="0"/>
              <a:t>закрепление положения о корректировке федеральных государственных образовательных стандартов общего образования и примерных основных общеобразовательных </a:t>
            </a:r>
            <a:r>
              <a:rPr lang="ru-RU" sz="1800" b="1" i="1" dirty="0" smtClean="0"/>
              <a:t>программ, в </a:t>
            </a:r>
            <a:r>
              <a:rPr lang="ru-RU" sz="1800" b="1" i="1" dirty="0"/>
              <a:t>том числе перечня учебных предметов, при наличии научного обоснования необходимости такой корректировки в соответствии с приоритетами научно-технологического развития Российской Федерации и планом реализации Стратегии научно-технологического развития Российской Федерации</a:t>
            </a:r>
            <a:r>
              <a:rPr lang="ru-RU" sz="1800" b="1" i="1" dirty="0" smtClean="0"/>
              <a:t>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800" b="1" i="1" dirty="0" smtClean="0"/>
              <a:t>осуществление </a:t>
            </a:r>
            <a:r>
              <a:rPr lang="ru-RU" sz="1800" b="1" i="1" dirty="0"/>
              <a:t>мер по интеграции учебной и воспитательной работы </a:t>
            </a: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 smtClean="0"/>
              <a:t>в </a:t>
            </a:r>
            <a:r>
              <a:rPr lang="ru-RU" sz="1800" b="1" i="1" dirty="0"/>
              <a:t>рамках реализации основных общеобразовательных программ, а также по снижению внеучебной нагрузки на учащихся за счет повышения их заинтересованности и максимального вовлечения в образовательный процесс, использования современных технологий, </a:t>
            </a:r>
            <a:r>
              <a:rPr lang="ru-RU" sz="1800" b="1" i="1" dirty="0" smtClean="0"/>
              <a:t>средств обучения и воспитания».</a:t>
            </a:r>
          </a:p>
        </p:txBody>
      </p:sp>
    </p:spTree>
    <p:extLst>
      <p:ext uri="{BB962C8B-B14F-4D97-AF65-F5344CB8AC3E}">
        <p14:creationId xmlns:p14="http://schemas.microsoft.com/office/powerpoint/2010/main" val="42309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4375" y="332657"/>
            <a:ext cx="7980237" cy="144015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Препятствия, тормозящие развитие системы повышения квалификации работников </a:t>
            </a:r>
            <a:r>
              <a:rPr lang="ru-RU" sz="2800" b="1" dirty="0" smtClean="0">
                <a:solidFill>
                  <a:srgbClr val="C00000"/>
                </a:solidFill>
              </a:rPr>
              <a:t>образования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779217"/>
              </p:ext>
            </p:extLst>
          </p:nvPr>
        </p:nvGraphicFramePr>
        <p:xfrm>
          <a:off x="179512" y="1916832"/>
          <a:ext cx="8785101" cy="4752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FF0C7A-C115-4C08-94D8-5D10973829F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43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5F62-4A05-496C-AE40-B8D1795C66A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86190" y="3467919"/>
            <a:ext cx="1628820" cy="3445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5" name="TextBox 4"/>
          <p:cNvSpPr txBox="1"/>
          <p:nvPr/>
        </p:nvSpPr>
        <p:spPr>
          <a:xfrm>
            <a:off x="2785969" y="2737286"/>
            <a:ext cx="3505822" cy="14117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eaLnBrk="1" hangingPunct="1">
              <a:spcBef>
                <a:spcPts val="300"/>
              </a:spcBef>
              <a:spcAft>
                <a:spcPts val="300"/>
              </a:spcAft>
              <a:defRPr kumimoji="1" sz="2800" cap="all" spc="-60">
                <a:solidFill>
                  <a:srgbClr val="00B0F0"/>
                </a:solidFill>
                <a:latin typeface="Georgia" panose="02040502050405020303" pitchFamily="18" charset="0"/>
                <a:ea typeface="Arial" charset="0"/>
              </a:defRPr>
            </a:lvl1pPr>
            <a:lvl2pPr eaLnBrk="0" hangingPunct="0"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</a:defRPr>
            </a:lvl2pPr>
            <a:lvl3pPr eaLnBrk="0" hangingPunct="0"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</a:defRPr>
            </a:lvl3pPr>
            <a:lvl4pPr eaLnBrk="0" hangingPunct="0"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</a:defRPr>
            </a:lvl4pPr>
            <a:lvl5pPr eaLnBrk="0" hangingPunct="0"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ru-RU" sz="2000" b="1" cap="none" dirty="0" smtClean="0">
                <a:solidFill>
                  <a:schemeClr val="tx1"/>
                </a:solidFill>
              </a:rPr>
              <a:t>Федеральное</a:t>
            </a:r>
          </a:p>
          <a:p>
            <a:pPr algn="ctr"/>
            <a:r>
              <a:rPr lang="ru-RU" sz="2000" b="1" cap="none" dirty="0" smtClean="0">
                <a:solidFill>
                  <a:schemeClr val="tx1"/>
                </a:solidFill>
              </a:rPr>
              <a:t>учебно-методическое объединение</a:t>
            </a:r>
            <a:endParaRPr lang="ru-RU" sz="2000" b="1" cap="none" dirty="0">
              <a:solidFill>
                <a:schemeClr val="tx1"/>
              </a:solidFill>
            </a:endParaRPr>
          </a:p>
        </p:txBody>
      </p:sp>
      <p:pic>
        <p:nvPicPr>
          <p:cNvPr id="7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0" y="8244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H="1" flipV="1">
            <a:off x="1673779" y="3098406"/>
            <a:ext cx="934789" cy="16248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2900563" y="1959685"/>
            <a:ext cx="504056" cy="7920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973564" y="1767990"/>
            <a:ext cx="635147" cy="90166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332801" y="3260895"/>
            <a:ext cx="720080" cy="279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600200" y="1959685"/>
            <a:ext cx="481734" cy="72008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5248672" y="1767990"/>
            <a:ext cx="691480" cy="93001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673779" y="2751773"/>
            <a:ext cx="938752" cy="19970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6260793" y="2935918"/>
            <a:ext cx="792088" cy="32497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23419" y="2558480"/>
            <a:ext cx="1547739" cy="12423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Институты Российской Академии Образования</a:t>
            </a:r>
            <a:endParaRPr lang="ru-RU" b="1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40322" y="626082"/>
            <a:ext cx="2160241" cy="15962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Академия повышения квалификации и профессиональной переподготовки работников образования</a:t>
            </a:r>
            <a:endParaRPr lang="ru-RU" sz="1400" b="1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083878" y="2737286"/>
            <a:ext cx="1777878" cy="11822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Ассоциации учителей-предметников</a:t>
            </a:r>
            <a:endParaRPr lang="ru-RU" b="1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948264" y="625204"/>
            <a:ext cx="1728192" cy="1272178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Общественные организации</a:t>
            </a:r>
            <a:endParaRPr lang="ru-RU" b="1" dirty="0"/>
          </a:p>
        </p:txBody>
      </p:sp>
      <p:sp>
        <p:nvSpPr>
          <p:cNvPr id="48" name="Стрелка вниз 47"/>
          <p:cNvSpPr/>
          <p:nvPr/>
        </p:nvSpPr>
        <p:spPr>
          <a:xfrm rot="18281350">
            <a:off x="5464696" y="3916138"/>
            <a:ext cx="288032" cy="1086445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 rot="3189720">
            <a:off x="3218127" y="3929527"/>
            <a:ext cx="288032" cy="108637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855177" y="4854693"/>
            <a:ext cx="2722620" cy="16561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Дошкольное образование</a:t>
            </a:r>
            <a:endParaRPr lang="ru-RU" b="1" dirty="0"/>
          </a:p>
        </p:txBody>
      </p:sp>
      <p:sp>
        <p:nvSpPr>
          <p:cNvPr id="51" name="Овал 50"/>
          <p:cNvSpPr/>
          <p:nvPr/>
        </p:nvSpPr>
        <p:spPr>
          <a:xfrm>
            <a:off x="5248672" y="4854693"/>
            <a:ext cx="2722620" cy="16561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Начальное общее, среднее общее и основное общее образование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973564" y="354549"/>
            <a:ext cx="1470644" cy="1356435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Представители работодателей </a:t>
            </a:r>
            <a:endParaRPr lang="ru-RU" sz="18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152591" y="316626"/>
            <a:ext cx="1547739" cy="13943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Институты Российской Академии Наук</a:t>
            </a:r>
            <a:endParaRPr lang="ru-RU" b="1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3883219" y="1767990"/>
            <a:ext cx="456751" cy="93001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096544" y="1710984"/>
            <a:ext cx="504056" cy="95866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6137341" y="1767990"/>
            <a:ext cx="810923" cy="99245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6297862" y="1958685"/>
            <a:ext cx="792086" cy="8909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3825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156615" y="5875783"/>
            <a:ext cx="1316038" cy="365125"/>
          </a:xfrm>
        </p:spPr>
        <p:txBody>
          <a:bodyPr/>
          <a:lstStyle/>
          <a:p>
            <a:fld id="{CE305F62-4A05-496C-AE40-B8D1795C66A7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0" y="8244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950422" y="1484784"/>
            <a:ext cx="3199245" cy="15066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Региональное учебно-методическое объединение</a:t>
            </a:r>
            <a:endParaRPr lang="ru-RU" sz="2400" b="1" dirty="0"/>
          </a:p>
        </p:txBody>
      </p:sp>
      <p:sp>
        <p:nvSpPr>
          <p:cNvPr id="11" name="Выноска со стрелкой влево 10"/>
          <p:cNvSpPr/>
          <p:nvPr/>
        </p:nvSpPr>
        <p:spPr>
          <a:xfrm>
            <a:off x="6315880" y="1717016"/>
            <a:ext cx="2514442" cy="14945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30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Региональные научно-методические структуры </a:t>
            </a:r>
            <a:br>
              <a:rPr lang="ru-RU" dirty="0" smtClean="0"/>
            </a:br>
            <a:r>
              <a:rPr lang="ru-RU" dirty="0" smtClean="0"/>
              <a:t>(ИРО, ИПК)</a:t>
            </a:r>
            <a:endParaRPr lang="ru-RU" dirty="0"/>
          </a:p>
        </p:txBody>
      </p:sp>
      <p:sp>
        <p:nvSpPr>
          <p:cNvPr id="12" name="Выноска со стрелкой влево 11"/>
          <p:cNvSpPr/>
          <p:nvPr/>
        </p:nvSpPr>
        <p:spPr>
          <a:xfrm>
            <a:off x="6173376" y="3373200"/>
            <a:ext cx="2514442" cy="1728192"/>
          </a:xfrm>
          <a:prstGeom prst="leftArrowCallout">
            <a:avLst>
              <a:gd name="adj1" fmla="val 9951"/>
              <a:gd name="adj2" fmla="val 25000"/>
              <a:gd name="adj3" fmla="val 25000"/>
              <a:gd name="adj4" fmla="val 830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Муниципальные методические структуры </a:t>
            </a:r>
            <a:br>
              <a:rPr lang="ru-RU" dirty="0" smtClean="0"/>
            </a:br>
            <a:r>
              <a:rPr lang="ru-RU" dirty="0" smtClean="0"/>
              <a:t>(ИМЦ, ЦРО)</a:t>
            </a:r>
            <a:endParaRPr lang="ru-RU" dirty="0"/>
          </a:p>
        </p:txBody>
      </p:sp>
      <p:sp>
        <p:nvSpPr>
          <p:cNvPr id="13" name="Выноска со стрелкой вправо 12"/>
          <p:cNvSpPr/>
          <p:nvPr/>
        </p:nvSpPr>
        <p:spPr>
          <a:xfrm>
            <a:off x="195200" y="1573000"/>
            <a:ext cx="2514442" cy="163037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9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Региональные общественно-профессиональные объединения (ассоциации, союзы и т.д.)</a:t>
            </a:r>
            <a:endParaRPr lang="ru-RU" dirty="0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195200" y="3445208"/>
            <a:ext cx="2755222" cy="173226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9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Муниципальные отделения общественно-профессиональных объединений (ассоциаций, союзов и т.д.)</a:t>
            </a:r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971601" y="152718"/>
            <a:ext cx="7759574" cy="683994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sz="2400" b="1" dirty="0"/>
              <a:t>Организационные механизмы </a:t>
            </a:r>
            <a:endParaRPr lang="ru-RU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обновления </a:t>
            </a:r>
            <a:r>
              <a:rPr lang="ru-RU" sz="2400" b="1" dirty="0"/>
              <a:t>содержания в регионе</a:t>
            </a:r>
            <a:endParaRPr lang="ru-RU" sz="2400" b="1" cap="none" dirty="0">
              <a:latin typeface="Georgia" panose="02040502050405020303" pitchFamily="18" charset="0"/>
              <a:ea typeface="+mn-ea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31504" y="3396202"/>
            <a:ext cx="3199245" cy="11129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Муниципальные</a:t>
            </a:r>
          </a:p>
          <a:p>
            <a:pPr algn="ctr"/>
            <a:r>
              <a:rPr lang="ru-RU" sz="2400" dirty="0" smtClean="0"/>
              <a:t>учебно-методические объединения</a:t>
            </a:r>
            <a:endParaRPr lang="ru-RU" sz="2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31503" y="4973801"/>
            <a:ext cx="3199245" cy="15066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учебно-методические объединения</a:t>
            </a:r>
          </a:p>
          <a:p>
            <a:pPr algn="ctr"/>
            <a:r>
              <a:rPr lang="ru-RU" sz="2000" dirty="0" smtClean="0"/>
              <a:t>образовательных организаций</a:t>
            </a:r>
            <a:endParaRPr lang="ru-RU" sz="2000" dirty="0"/>
          </a:p>
        </p:txBody>
      </p:sp>
      <p:sp>
        <p:nvSpPr>
          <p:cNvPr id="2" name="Стрелка вниз 1"/>
          <p:cNvSpPr/>
          <p:nvPr/>
        </p:nvSpPr>
        <p:spPr>
          <a:xfrm>
            <a:off x="4329684" y="2991456"/>
            <a:ext cx="484632" cy="404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307728" y="450912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156615" y="5875783"/>
            <a:ext cx="1316038" cy="365125"/>
          </a:xfrm>
        </p:spPr>
        <p:txBody>
          <a:bodyPr/>
          <a:lstStyle/>
          <a:p>
            <a:fld id="{CE305F62-4A05-496C-AE40-B8D1795C66A7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7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0" y="8244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950422" y="1484784"/>
            <a:ext cx="3199245" cy="15066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ФУМО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РАО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Выноска со стрелкой влево 10"/>
          <p:cNvSpPr/>
          <p:nvPr/>
        </p:nvSpPr>
        <p:spPr>
          <a:xfrm>
            <a:off x="6315880" y="1717016"/>
            <a:ext cx="2514442" cy="14945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30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РАО, РАН, </a:t>
            </a:r>
            <a:r>
              <a:rPr lang="ru-RU" dirty="0" err="1" smtClean="0"/>
              <a:t>АПКиППРО</a:t>
            </a:r>
            <a:r>
              <a:rPr lang="ru-RU" dirty="0" smtClean="0"/>
              <a:t>, представители работодателей, общественные организации и т.д.</a:t>
            </a:r>
            <a:endParaRPr lang="ru-RU" dirty="0"/>
          </a:p>
        </p:txBody>
      </p:sp>
      <p:sp>
        <p:nvSpPr>
          <p:cNvPr id="12" name="Выноска со стрелкой влево 11"/>
          <p:cNvSpPr/>
          <p:nvPr/>
        </p:nvSpPr>
        <p:spPr>
          <a:xfrm>
            <a:off x="6173376" y="3373200"/>
            <a:ext cx="2514442" cy="1728192"/>
          </a:xfrm>
          <a:prstGeom prst="leftArrowCallout">
            <a:avLst>
              <a:gd name="adj1" fmla="val 9951"/>
              <a:gd name="adj2" fmla="val 25000"/>
              <a:gd name="adj3" fmla="val 39754"/>
              <a:gd name="adj4" fmla="val 830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РЦОИ, РЦСОКО</a:t>
            </a:r>
            <a:r>
              <a:rPr lang="ru-RU" dirty="0" smtClean="0"/>
              <a:t>, </a:t>
            </a:r>
            <a:r>
              <a:rPr lang="ru-RU" dirty="0" err="1" smtClean="0"/>
              <a:t>ИПКиППРО</a:t>
            </a:r>
            <a:r>
              <a:rPr lang="ru-RU" dirty="0"/>
              <a:t>, представители работодателей, общественные организации и т.д.</a:t>
            </a:r>
          </a:p>
        </p:txBody>
      </p:sp>
      <p:sp>
        <p:nvSpPr>
          <p:cNvPr id="13" name="Выноска со стрелкой вправо 12"/>
          <p:cNvSpPr/>
          <p:nvPr/>
        </p:nvSpPr>
        <p:spPr>
          <a:xfrm>
            <a:off x="195200" y="1573000"/>
            <a:ext cx="2514442" cy="163037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9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Всероссийские общественно-профессиональные объединения (ассоциации, союзы)</a:t>
            </a:r>
            <a:endParaRPr lang="ru-RU" dirty="0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195200" y="3445208"/>
            <a:ext cx="2755222" cy="173226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9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региональные отделения общественно-профессиональных объединений (ассоциаций, союзов)</a:t>
            </a:r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971601" y="152718"/>
            <a:ext cx="7759574" cy="683994"/>
          </a:xfrm>
          <a:prstGeom prst="rect">
            <a:avLst/>
          </a:prstGeom>
          <a:pattFill prst="ltDnDiag">
            <a:fgClr>
              <a:srgbClr val="FCC9C8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cap="all" spc="-60">
                <a:solidFill>
                  <a:srgbClr val="00B0F0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B0F0"/>
                </a:solidFill>
                <a:latin typeface="Arial Black" pitchFamily="34" charset="0"/>
                <a:ea typeface="Arial" charset="0"/>
                <a:cs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rgbClr val="00B0F0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sz="2400" b="1" dirty="0"/>
              <a:t>Организационные механизмы </a:t>
            </a:r>
            <a:endParaRPr lang="ru-RU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/>
              <a:t>обновления </a:t>
            </a:r>
            <a:r>
              <a:rPr lang="ru-RU" sz="2400" b="1" dirty="0"/>
              <a:t>содержания в регионе</a:t>
            </a:r>
            <a:endParaRPr lang="ru-RU" sz="2400" b="1" cap="none" dirty="0">
              <a:latin typeface="Georgia" panose="02040502050405020303" pitchFamily="18" charset="0"/>
              <a:ea typeface="+mn-ea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43808" y="3373200"/>
            <a:ext cx="3384376" cy="125693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РУМО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Институт стратегии развития образования</a:t>
            </a:r>
            <a:r>
              <a:rPr lang="ru-RU" sz="2000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/>
              <a:t>ИПКиППРО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50421" y="4973800"/>
            <a:ext cx="3199245" cy="11194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учебно-методические объединения</a:t>
            </a:r>
          </a:p>
          <a:p>
            <a:pPr algn="ctr"/>
            <a:r>
              <a:rPr lang="ru-RU" sz="2000" dirty="0" smtClean="0"/>
              <a:t>образовательных организаций</a:t>
            </a:r>
            <a:endParaRPr lang="ru-RU" sz="2000" dirty="0"/>
          </a:p>
        </p:txBody>
      </p:sp>
      <p:sp>
        <p:nvSpPr>
          <p:cNvPr id="2" name="Стрелка вниз 1"/>
          <p:cNvSpPr/>
          <p:nvPr/>
        </p:nvSpPr>
        <p:spPr>
          <a:xfrm>
            <a:off x="4329684" y="2991456"/>
            <a:ext cx="484632" cy="404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329684" y="4725567"/>
            <a:ext cx="484632" cy="2482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dumcheva-ek\Desktop\ф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4" y="8244"/>
            <a:ext cx="805108" cy="93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486</Words>
  <Application>Microsoft Office PowerPoint</Application>
  <PresentationFormat>Экран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Georgia</vt:lpstr>
      <vt:lpstr>Times New Roman</vt:lpstr>
      <vt:lpstr>Тема Office</vt:lpstr>
      <vt:lpstr>Учебно-методические объединения как механизм управления обновлением содержания образования в условиях внедрения ФГОС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Препятствия, тормозящие развитие системы повышения квалификации работников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Учебно-методические объединения как механизм управления обновлением содержания образования в условиях внедрения ФГОС</dc:title>
  <dc:creator>днс</dc:creator>
  <cp:lastModifiedBy>user</cp:lastModifiedBy>
  <cp:revision>3</cp:revision>
  <dcterms:created xsi:type="dcterms:W3CDTF">2017-04-19T22:23:55Z</dcterms:created>
  <dcterms:modified xsi:type="dcterms:W3CDTF">2017-05-16T07:42:26Z</dcterms:modified>
</cp:coreProperties>
</file>