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7" r:id="rId3"/>
    <p:sldId id="300" r:id="rId4"/>
    <p:sldId id="301" r:id="rId5"/>
    <p:sldId id="302" r:id="rId6"/>
    <p:sldId id="303" r:id="rId7"/>
    <p:sldId id="304" r:id="rId8"/>
    <p:sldId id="28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276CD0-A7A6-459E-83BC-E01AB0C047C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D0BF60-50CD-4F08-BCCF-5177BE2386EF}">
      <dgm:prSet phldrT="[Текст]"/>
      <dgm:spPr/>
      <dgm:t>
        <a:bodyPr/>
        <a:lstStyle/>
        <a:p>
          <a:r>
            <a:rPr lang="ru-RU" dirty="0" smtClean="0"/>
            <a:t>Изменения ФГОС</a:t>
          </a:r>
          <a:endParaRPr lang="ru-RU" dirty="0"/>
        </a:p>
      </dgm:t>
    </dgm:pt>
    <dgm:pt modelId="{823C4187-1AAB-48DC-B04A-533FC814CCC9}" type="parTrans" cxnId="{D42A89E7-A328-4331-8219-4746BCEB6040}">
      <dgm:prSet/>
      <dgm:spPr/>
      <dgm:t>
        <a:bodyPr/>
        <a:lstStyle/>
        <a:p>
          <a:endParaRPr lang="ru-RU"/>
        </a:p>
      </dgm:t>
    </dgm:pt>
    <dgm:pt modelId="{3B58AA80-255B-4A51-B360-BAF5882D691A}" type="sibTrans" cxnId="{D42A89E7-A328-4331-8219-4746BCEB6040}">
      <dgm:prSet/>
      <dgm:spPr/>
      <dgm:t>
        <a:bodyPr/>
        <a:lstStyle/>
        <a:p>
          <a:endParaRPr lang="ru-RU"/>
        </a:p>
      </dgm:t>
    </dgm:pt>
    <dgm:pt modelId="{4947B75D-CAF8-462A-ABF4-D439F06F3F74}">
      <dgm:prSet phldrT="[Текст]"/>
      <dgm:spPr/>
      <dgm:t>
        <a:bodyPr/>
        <a:lstStyle/>
        <a:p>
          <a:r>
            <a:rPr lang="ru-RU" dirty="0" smtClean="0"/>
            <a:t>Рассмотрение проектов примерных программ</a:t>
          </a:r>
          <a:endParaRPr lang="ru-RU" dirty="0"/>
        </a:p>
      </dgm:t>
    </dgm:pt>
    <dgm:pt modelId="{BE6C6B55-CD81-4CB4-BCA2-55EB5F2E1DD6}" type="parTrans" cxnId="{7AC2C492-CD4B-473F-B7CE-C9895DF54A79}">
      <dgm:prSet/>
      <dgm:spPr/>
      <dgm:t>
        <a:bodyPr/>
        <a:lstStyle/>
        <a:p>
          <a:endParaRPr lang="ru-RU"/>
        </a:p>
      </dgm:t>
    </dgm:pt>
    <dgm:pt modelId="{A4905C26-0F7E-40DA-84FD-0C8BA583B9A3}" type="sibTrans" cxnId="{7AC2C492-CD4B-473F-B7CE-C9895DF54A79}">
      <dgm:prSet/>
      <dgm:spPr/>
      <dgm:t>
        <a:bodyPr/>
        <a:lstStyle/>
        <a:p>
          <a:endParaRPr lang="ru-RU"/>
        </a:p>
      </dgm:t>
    </dgm:pt>
    <dgm:pt modelId="{B6BA38F7-C439-4F1B-B664-61CA3A3D9ED4}">
      <dgm:prSet phldrT="[Текст]"/>
      <dgm:spPr/>
      <dgm:t>
        <a:bodyPr/>
        <a:lstStyle/>
        <a:p>
          <a:r>
            <a:rPr lang="ru-RU" dirty="0" smtClean="0"/>
            <a:t>Рассмотрение проектов примерных рабочих программ</a:t>
          </a:r>
          <a:endParaRPr lang="ru-RU" dirty="0"/>
        </a:p>
      </dgm:t>
    </dgm:pt>
    <dgm:pt modelId="{F964B6D7-E2E1-4A59-8D66-068832595D6F}" type="parTrans" cxnId="{61578143-1BA9-452A-9DB5-0B45B844A90D}">
      <dgm:prSet/>
      <dgm:spPr/>
      <dgm:t>
        <a:bodyPr/>
        <a:lstStyle/>
        <a:p>
          <a:endParaRPr lang="ru-RU"/>
        </a:p>
      </dgm:t>
    </dgm:pt>
    <dgm:pt modelId="{277D4020-A499-4D91-A636-EDD4BCED9F09}" type="sibTrans" cxnId="{61578143-1BA9-452A-9DB5-0B45B844A90D}">
      <dgm:prSet/>
      <dgm:spPr/>
      <dgm:t>
        <a:bodyPr/>
        <a:lstStyle/>
        <a:p>
          <a:endParaRPr lang="ru-RU"/>
        </a:p>
      </dgm:t>
    </dgm:pt>
    <dgm:pt modelId="{D37B27A7-9C76-4553-BAC7-EC67D2455030}">
      <dgm:prSet phldrT="[Текст]"/>
      <dgm:spPr/>
      <dgm:t>
        <a:bodyPr/>
        <a:lstStyle/>
        <a:p>
          <a:r>
            <a:rPr lang="ru-RU" dirty="0" smtClean="0"/>
            <a:t>Вопросы деятельности ассоциаций</a:t>
          </a:r>
          <a:endParaRPr lang="ru-RU" dirty="0"/>
        </a:p>
      </dgm:t>
    </dgm:pt>
    <dgm:pt modelId="{5E83DA90-B253-44CE-AFA8-BB1627E7201E}" type="parTrans" cxnId="{1DBBB0BD-71B6-46EE-9087-9496B4F5ECA5}">
      <dgm:prSet/>
      <dgm:spPr/>
      <dgm:t>
        <a:bodyPr/>
        <a:lstStyle/>
        <a:p>
          <a:endParaRPr lang="ru-RU"/>
        </a:p>
      </dgm:t>
    </dgm:pt>
    <dgm:pt modelId="{7580519A-47FB-4807-999C-8093359E287A}" type="sibTrans" cxnId="{1DBBB0BD-71B6-46EE-9087-9496B4F5ECA5}">
      <dgm:prSet/>
      <dgm:spPr/>
      <dgm:t>
        <a:bodyPr/>
        <a:lstStyle/>
        <a:p>
          <a:endParaRPr lang="ru-RU"/>
        </a:p>
      </dgm:t>
    </dgm:pt>
    <dgm:pt modelId="{4F2D9F64-6128-4BE0-94C5-021E54A6889B}">
      <dgm:prSet phldrT="[Текст]"/>
      <dgm:spPr/>
      <dgm:t>
        <a:bodyPr/>
        <a:lstStyle/>
        <a:p>
          <a:r>
            <a:rPr lang="ru-RU" dirty="0" smtClean="0"/>
            <a:t>Рабочие вопросы организации деятельности УМО</a:t>
          </a:r>
          <a:endParaRPr lang="ru-RU" dirty="0"/>
        </a:p>
      </dgm:t>
    </dgm:pt>
    <dgm:pt modelId="{8B95A171-843A-44EA-ACCB-FCBAB9469951}" type="parTrans" cxnId="{69E94673-3838-4AE7-BE27-48D33922D14A}">
      <dgm:prSet/>
      <dgm:spPr/>
      <dgm:t>
        <a:bodyPr/>
        <a:lstStyle/>
        <a:p>
          <a:endParaRPr lang="ru-RU"/>
        </a:p>
      </dgm:t>
    </dgm:pt>
    <dgm:pt modelId="{D43A98A0-C592-457C-8065-CD52CE4B1B62}" type="sibTrans" cxnId="{69E94673-3838-4AE7-BE27-48D33922D14A}">
      <dgm:prSet/>
      <dgm:spPr/>
      <dgm:t>
        <a:bodyPr/>
        <a:lstStyle/>
        <a:p>
          <a:endParaRPr lang="ru-RU"/>
        </a:p>
      </dgm:t>
    </dgm:pt>
    <dgm:pt modelId="{C0A90AD4-23FF-4BBC-8006-1B0A246F000C}" type="pres">
      <dgm:prSet presAssocID="{57276CD0-A7A6-459E-83BC-E01AB0C047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0255BC-5198-40C2-832F-895E53131A16}" type="pres">
      <dgm:prSet presAssocID="{80D0BF60-50CD-4F08-BCCF-5177BE2386EF}" presName="node" presStyleLbl="node1" presStyleIdx="0" presStyleCnt="5" custScaleX="114756" custScaleY="1148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21938-D455-4AFB-A111-736B2C98709B}" type="pres">
      <dgm:prSet presAssocID="{80D0BF60-50CD-4F08-BCCF-5177BE2386EF}" presName="spNode" presStyleCnt="0"/>
      <dgm:spPr/>
    </dgm:pt>
    <dgm:pt modelId="{3E36A3BA-1236-4D10-B095-572E929ED1BD}" type="pres">
      <dgm:prSet presAssocID="{3B58AA80-255B-4A51-B360-BAF5882D691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83B2EDF0-C9CB-4DC1-9FB7-AA6267233F57}" type="pres">
      <dgm:prSet presAssocID="{4947B75D-CAF8-462A-ABF4-D439F06F3F74}" presName="node" presStyleLbl="node1" presStyleIdx="1" presStyleCnt="5" custScaleX="119536" custScaleY="114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7773E-CEEF-4F14-8C6B-A1A53203D417}" type="pres">
      <dgm:prSet presAssocID="{4947B75D-CAF8-462A-ABF4-D439F06F3F74}" presName="spNode" presStyleCnt="0"/>
      <dgm:spPr/>
    </dgm:pt>
    <dgm:pt modelId="{05313BB1-6B70-4F4C-A12D-6CFD15D76624}" type="pres">
      <dgm:prSet presAssocID="{A4905C26-0F7E-40DA-84FD-0C8BA583B9A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61DA34A-0949-406D-91FD-1026520227FE}" type="pres">
      <dgm:prSet presAssocID="{B6BA38F7-C439-4F1B-B664-61CA3A3D9ED4}" presName="node" presStyleLbl="node1" presStyleIdx="2" presStyleCnt="5" custScaleX="123362" custScaleY="1048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93F3-54D4-427D-851C-4FA6AF9AC916}" type="pres">
      <dgm:prSet presAssocID="{B6BA38F7-C439-4F1B-B664-61CA3A3D9ED4}" presName="spNode" presStyleCnt="0"/>
      <dgm:spPr/>
    </dgm:pt>
    <dgm:pt modelId="{5867CD76-235A-4D7B-8041-E30535F3C458}" type="pres">
      <dgm:prSet presAssocID="{277D4020-A499-4D91-A636-EDD4BCED9F09}" presName="sibTrans" presStyleLbl="sibTrans1D1" presStyleIdx="2" presStyleCnt="5"/>
      <dgm:spPr/>
      <dgm:t>
        <a:bodyPr/>
        <a:lstStyle/>
        <a:p>
          <a:endParaRPr lang="ru-RU"/>
        </a:p>
      </dgm:t>
    </dgm:pt>
    <dgm:pt modelId="{3571EDA0-F269-43AD-80F4-94E839A82929}" type="pres">
      <dgm:prSet presAssocID="{D37B27A7-9C76-4553-BAC7-EC67D2455030}" presName="node" presStyleLbl="node1" presStyleIdx="3" presStyleCnt="5" custScaleX="122740" custScaleY="12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BC8750-F443-4C3F-8BFD-0568D8CB2014}" type="pres">
      <dgm:prSet presAssocID="{D37B27A7-9C76-4553-BAC7-EC67D2455030}" presName="spNode" presStyleCnt="0"/>
      <dgm:spPr/>
    </dgm:pt>
    <dgm:pt modelId="{03597EBD-D4C2-44ED-98C8-134AFC8DC29B}" type="pres">
      <dgm:prSet presAssocID="{7580519A-47FB-4807-999C-8093359E287A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2937A1C-9F3E-4F7A-AE98-6E16CEFCAF20}" type="pres">
      <dgm:prSet presAssocID="{4F2D9F64-6128-4BE0-94C5-021E54A6889B}" presName="node" presStyleLbl="node1" presStyleIdx="4" presStyleCnt="5" custScaleX="123113" custScaleY="109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D117BF-4308-467F-9595-3900786D8023}" type="pres">
      <dgm:prSet presAssocID="{4F2D9F64-6128-4BE0-94C5-021E54A6889B}" presName="spNode" presStyleCnt="0"/>
      <dgm:spPr/>
    </dgm:pt>
    <dgm:pt modelId="{562EC295-996D-4313-88E2-88DFA72458F4}" type="pres">
      <dgm:prSet presAssocID="{D43A98A0-C592-457C-8065-CD52CE4B1B62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4E60A96F-2E2B-46BF-9309-297F2E10402B}" type="presOf" srcId="{D37B27A7-9C76-4553-BAC7-EC67D2455030}" destId="{3571EDA0-F269-43AD-80F4-94E839A82929}" srcOrd="0" destOrd="0" presId="urn:microsoft.com/office/officeart/2005/8/layout/cycle6"/>
    <dgm:cxn modelId="{1DBBB0BD-71B6-46EE-9087-9496B4F5ECA5}" srcId="{57276CD0-A7A6-459E-83BC-E01AB0C047CC}" destId="{D37B27A7-9C76-4553-BAC7-EC67D2455030}" srcOrd="3" destOrd="0" parTransId="{5E83DA90-B253-44CE-AFA8-BB1627E7201E}" sibTransId="{7580519A-47FB-4807-999C-8093359E287A}"/>
    <dgm:cxn modelId="{5DE3DCF5-991E-4690-8504-73EA7029AF75}" type="presOf" srcId="{3B58AA80-255B-4A51-B360-BAF5882D691A}" destId="{3E36A3BA-1236-4D10-B095-572E929ED1BD}" srcOrd="0" destOrd="0" presId="urn:microsoft.com/office/officeart/2005/8/layout/cycle6"/>
    <dgm:cxn modelId="{6D237375-96FF-422A-BDEB-E000A7BB0BB4}" type="presOf" srcId="{A4905C26-0F7E-40DA-84FD-0C8BA583B9A3}" destId="{05313BB1-6B70-4F4C-A12D-6CFD15D76624}" srcOrd="0" destOrd="0" presId="urn:microsoft.com/office/officeart/2005/8/layout/cycle6"/>
    <dgm:cxn modelId="{D42A89E7-A328-4331-8219-4746BCEB6040}" srcId="{57276CD0-A7A6-459E-83BC-E01AB0C047CC}" destId="{80D0BF60-50CD-4F08-BCCF-5177BE2386EF}" srcOrd="0" destOrd="0" parTransId="{823C4187-1AAB-48DC-B04A-533FC814CCC9}" sibTransId="{3B58AA80-255B-4A51-B360-BAF5882D691A}"/>
    <dgm:cxn modelId="{41398FFF-6B23-4A2F-804D-37BE4E6986B2}" type="presOf" srcId="{277D4020-A499-4D91-A636-EDD4BCED9F09}" destId="{5867CD76-235A-4D7B-8041-E30535F3C458}" srcOrd="0" destOrd="0" presId="urn:microsoft.com/office/officeart/2005/8/layout/cycle6"/>
    <dgm:cxn modelId="{0B9F2744-4CBA-4BEE-9EDF-6011A0258A4A}" type="presOf" srcId="{57276CD0-A7A6-459E-83BC-E01AB0C047CC}" destId="{C0A90AD4-23FF-4BBC-8006-1B0A246F000C}" srcOrd="0" destOrd="0" presId="urn:microsoft.com/office/officeart/2005/8/layout/cycle6"/>
    <dgm:cxn modelId="{69E94673-3838-4AE7-BE27-48D33922D14A}" srcId="{57276CD0-A7A6-459E-83BC-E01AB0C047CC}" destId="{4F2D9F64-6128-4BE0-94C5-021E54A6889B}" srcOrd="4" destOrd="0" parTransId="{8B95A171-843A-44EA-ACCB-FCBAB9469951}" sibTransId="{D43A98A0-C592-457C-8065-CD52CE4B1B62}"/>
    <dgm:cxn modelId="{29B0C3D2-429C-4F0F-AB2B-580019853987}" type="presOf" srcId="{80D0BF60-50CD-4F08-BCCF-5177BE2386EF}" destId="{7C0255BC-5198-40C2-832F-895E53131A16}" srcOrd="0" destOrd="0" presId="urn:microsoft.com/office/officeart/2005/8/layout/cycle6"/>
    <dgm:cxn modelId="{9296393D-ED08-4E96-9137-2BB6BCE1B014}" type="presOf" srcId="{B6BA38F7-C439-4F1B-B664-61CA3A3D9ED4}" destId="{161DA34A-0949-406D-91FD-1026520227FE}" srcOrd="0" destOrd="0" presId="urn:microsoft.com/office/officeart/2005/8/layout/cycle6"/>
    <dgm:cxn modelId="{61578143-1BA9-452A-9DB5-0B45B844A90D}" srcId="{57276CD0-A7A6-459E-83BC-E01AB0C047CC}" destId="{B6BA38F7-C439-4F1B-B664-61CA3A3D9ED4}" srcOrd="2" destOrd="0" parTransId="{F964B6D7-E2E1-4A59-8D66-068832595D6F}" sibTransId="{277D4020-A499-4D91-A636-EDD4BCED9F09}"/>
    <dgm:cxn modelId="{7AC2C492-CD4B-473F-B7CE-C9895DF54A79}" srcId="{57276CD0-A7A6-459E-83BC-E01AB0C047CC}" destId="{4947B75D-CAF8-462A-ABF4-D439F06F3F74}" srcOrd="1" destOrd="0" parTransId="{BE6C6B55-CD81-4CB4-BCA2-55EB5F2E1DD6}" sibTransId="{A4905C26-0F7E-40DA-84FD-0C8BA583B9A3}"/>
    <dgm:cxn modelId="{06F4DAB5-7415-452D-B40A-61013CDB6B27}" type="presOf" srcId="{4F2D9F64-6128-4BE0-94C5-021E54A6889B}" destId="{A2937A1C-9F3E-4F7A-AE98-6E16CEFCAF20}" srcOrd="0" destOrd="0" presId="urn:microsoft.com/office/officeart/2005/8/layout/cycle6"/>
    <dgm:cxn modelId="{802F4D73-1396-4511-8227-C0F7170B32DC}" type="presOf" srcId="{7580519A-47FB-4807-999C-8093359E287A}" destId="{03597EBD-D4C2-44ED-98C8-134AFC8DC29B}" srcOrd="0" destOrd="0" presId="urn:microsoft.com/office/officeart/2005/8/layout/cycle6"/>
    <dgm:cxn modelId="{A2A60E2C-10F5-4E6B-9C56-BB7CCD05FE66}" type="presOf" srcId="{D43A98A0-C592-457C-8065-CD52CE4B1B62}" destId="{562EC295-996D-4313-88E2-88DFA72458F4}" srcOrd="0" destOrd="0" presId="urn:microsoft.com/office/officeart/2005/8/layout/cycle6"/>
    <dgm:cxn modelId="{1C0B5E3D-EAA1-4072-B2B6-005C218A69DC}" type="presOf" srcId="{4947B75D-CAF8-462A-ABF4-D439F06F3F74}" destId="{83B2EDF0-C9CB-4DC1-9FB7-AA6267233F57}" srcOrd="0" destOrd="0" presId="urn:microsoft.com/office/officeart/2005/8/layout/cycle6"/>
    <dgm:cxn modelId="{5374F916-45A5-4109-944F-2CFB5060D5CD}" type="presParOf" srcId="{C0A90AD4-23FF-4BBC-8006-1B0A246F000C}" destId="{7C0255BC-5198-40C2-832F-895E53131A16}" srcOrd="0" destOrd="0" presId="urn:microsoft.com/office/officeart/2005/8/layout/cycle6"/>
    <dgm:cxn modelId="{72B88704-FD21-41B8-B0A6-2220635771C5}" type="presParOf" srcId="{C0A90AD4-23FF-4BBC-8006-1B0A246F000C}" destId="{89B21938-D455-4AFB-A111-736B2C98709B}" srcOrd="1" destOrd="0" presId="urn:microsoft.com/office/officeart/2005/8/layout/cycle6"/>
    <dgm:cxn modelId="{15805CE2-91B5-4887-8C44-1D51BCBB214D}" type="presParOf" srcId="{C0A90AD4-23FF-4BBC-8006-1B0A246F000C}" destId="{3E36A3BA-1236-4D10-B095-572E929ED1BD}" srcOrd="2" destOrd="0" presId="urn:microsoft.com/office/officeart/2005/8/layout/cycle6"/>
    <dgm:cxn modelId="{5764CB06-D7E0-44DD-A572-E7F92A63E1D3}" type="presParOf" srcId="{C0A90AD4-23FF-4BBC-8006-1B0A246F000C}" destId="{83B2EDF0-C9CB-4DC1-9FB7-AA6267233F57}" srcOrd="3" destOrd="0" presId="urn:microsoft.com/office/officeart/2005/8/layout/cycle6"/>
    <dgm:cxn modelId="{A7D5387A-61CC-4709-80CD-0914A5412C47}" type="presParOf" srcId="{C0A90AD4-23FF-4BBC-8006-1B0A246F000C}" destId="{7477773E-CEEF-4F14-8C6B-A1A53203D417}" srcOrd="4" destOrd="0" presId="urn:microsoft.com/office/officeart/2005/8/layout/cycle6"/>
    <dgm:cxn modelId="{445D9E95-ED67-497B-A1E7-97F9D9380385}" type="presParOf" srcId="{C0A90AD4-23FF-4BBC-8006-1B0A246F000C}" destId="{05313BB1-6B70-4F4C-A12D-6CFD15D76624}" srcOrd="5" destOrd="0" presId="urn:microsoft.com/office/officeart/2005/8/layout/cycle6"/>
    <dgm:cxn modelId="{C4A3FE8D-544F-4B14-8014-AB87671C9DA8}" type="presParOf" srcId="{C0A90AD4-23FF-4BBC-8006-1B0A246F000C}" destId="{161DA34A-0949-406D-91FD-1026520227FE}" srcOrd="6" destOrd="0" presId="urn:microsoft.com/office/officeart/2005/8/layout/cycle6"/>
    <dgm:cxn modelId="{B099D9C6-1C78-4048-A1FF-AFB05209E1E6}" type="presParOf" srcId="{C0A90AD4-23FF-4BBC-8006-1B0A246F000C}" destId="{2BFF93F3-54D4-427D-851C-4FA6AF9AC916}" srcOrd="7" destOrd="0" presId="urn:microsoft.com/office/officeart/2005/8/layout/cycle6"/>
    <dgm:cxn modelId="{668D2BF9-CDD8-4673-B010-569F0DE14A36}" type="presParOf" srcId="{C0A90AD4-23FF-4BBC-8006-1B0A246F000C}" destId="{5867CD76-235A-4D7B-8041-E30535F3C458}" srcOrd="8" destOrd="0" presId="urn:microsoft.com/office/officeart/2005/8/layout/cycle6"/>
    <dgm:cxn modelId="{98A03CC3-5200-49F6-89D0-1A0E71CC7B0A}" type="presParOf" srcId="{C0A90AD4-23FF-4BBC-8006-1B0A246F000C}" destId="{3571EDA0-F269-43AD-80F4-94E839A82929}" srcOrd="9" destOrd="0" presId="urn:microsoft.com/office/officeart/2005/8/layout/cycle6"/>
    <dgm:cxn modelId="{7377F3F6-443B-43AE-8EE6-80DA9C393368}" type="presParOf" srcId="{C0A90AD4-23FF-4BBC-8006-1B0A246F000C}" destId="{B4BC8750-F443-4C3F-8BFD-0568D8CB2014}" srcOrd="10" destOrd="0" presId="urn:microsoft.com/office/officeart/2005/8/layout/cycle6"/>
    <dgm:cxn modelId="{0FE95FB1-FB4A-4756-8BC7-F3481ABC00A2}" type="presParOf" srcId="{C0A90AD4-23FF-4BBC-8006-1B0A246F000C}" destId="{03597EBD-D4C2-44ED-98C8-134AFC8DC29B}" srcOrd="11" destOrd="0" presId="urn:microsoft.com/office/officeart/2005/8/layout/cycle6"/>
    <dgm:cxn modelId="{44575771-8C3D-4497-8211-1132D16EE41E}" type="presParOf" srcId="{C0A90AD4-23FF-4BBC-8006-1B0A246F000C}" destId="{A2937A1C-9F3E-4F7A-AE98-6E16CEFCAF20}" srcOrd="12" destOrd="0" presId="urn:microsoft.com/office/officeart/2005/8/layout/cycle6"/>
    <dgm:cxn modelId="{227E3B41-35B9-46F8-BDCB-181C3E933132}" type="presParOf" srcId="{C0A90AD4-23FF-4BBC-8006-1B0A246F000C}" destId="{8AD117BF-4308-467F-9595-3900786D8023}" srcOrd="13" destOrd="0" presId="urn:microsoft.com/office/officeart/2005/8/layout/cycle6"/>
    <dgm:cxn modelId="{1A88E162-2A0F-4DD7-AB9D-160B8559A5BD}" type="presParOf" srcId="{C0A90AD4-23FF-4BBC-8006-1B0A246F000C}" destId="{562EC295-996D-4313-88E2-88DFA72458F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8DEB2B-A31C-4ACC-A31F-E6FDDA5276F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0E3E69-DBA5-4581-AB87-44EB1C4690B7}">
      <dgm:prSet phldrT="[Текст]"/>
      <dgm:spPr/>
      <dgm:t>
        <a:bodyPr/>
        <a:lstStyle/>
        <a:p>
          <a:r>
            <a:rPr lang="ru-RU" dirty="0" smtClean="0"/>
            <a:t>ФУМО</a:t>
          </a:r>
          <a:endParaRPr lang="ru-RU" dirty="0"/>
        </a:p>
      </dgm:t>
    </dgm:pt>
    <dgm:pt modelId="{C1DCFB1C-F819-4ED1-A4AB-F8A6B2A40150}" type="parTrans" cxnId="{62EF30CD-B801-4708-AF34-ADC5BF643197}">
      <dgm:prSet/>
      <dgm:spPr/>
      <dgm:t>
        <a:bodyPr/>
        <a:lstStyle/>
        <a:p>
          <a:endParaRPr lang="ru-RU"/>
        </a:p>
      </dgm:t>
    </dgm:pt>
    <dgm:pt modelId="{409D741A-3728-4D8A-810E-FAF7ED4EE0A0}" type="sibTrans" cxnId="{62EF30CD-B801-4708-AF34-ADC5BF643197}">
      <dgm:prSet/>
      <dgm:spPr/>
      <dgm:t>
        <a:bodyPr/>
        <a:lstStyle/>
        <a:p>
          <a:endParaRPr lang="ru-RU"/>
        </a:p>
      </dgm:t>
    </dgm:pt>
    <dgm:pt modelId="{7C5ED304-F94E-4BD5-819C-8BA04A19D2BD}">
      <dgm:prSet phldrT="[Текст]"/>
      <dgm:spPr/>
      <dgm:t>
        <a:bodyPr/>
        <a:lstStyle/>
        <a:p>
          <a:r>
            <a:rPr lang="ru-RU" dirty="0" smtClean="0"/>
            <a:t>Институт изучения детства, семьи и воспитания РАО</a:t>
          </a:r>
          <a:endParaRPr lang="ru-RU" dirty="0"/>
        </a:p>
      </dgm:t>
    </dgm:pt>
    <dgm:pt modelId="{B1D7DAAA-DA7C-49DF-AD9B-CCC3A52AD8A9}" type="parTrans" cxnId="{71973FD2-5393-49F7-90B6-C800812E4C64}">
      <dgm:prSet/>
      <dgm:spPr/>
      <dgm:t>
        <a:bodyPr/>
        <a:lstStyle/>
        <a:p>
          <a:endParaRPr lang="ru-RU"/>
        </a:p>
      </dgm:t>
    </dgm:pt>
    <dgm:pt modelId="{3CC4EBDC-7A46-4141-A90D-BD12721CC5C4}" type="sibTrans" cxnId="{71973FD2-5393-49F7-90B6-C800812E4C64}">
      <dgm:prSet/>
      <dgm:spPr/>
      <dgm:t>
        <a:bodyPr/>
        <a:lstStyle/>
        <a:p>
          <a:endParaRPr lang="ru-RU"/>
        </a:p>
      </dgm:t>
    </dgm:pt>
    <dgm:pt modelId="{A32F821A-E179-4ACE-97C3-E711BCB554D5}">
      <dgm:prSet phldrT="[Текст]"/>
      <dgm:spPr/>
      <dgm:t>
        <a:bodyPr/>
        <a:lstStyle/>
        <a:p>
          <a:r>
            <a:rPr lang="ru-RU" dirty="0" smtClean="0"/>
            <a:t>Институт коррекционной педагогики РАО</a:t>
          </a:r>
          <a:endParaRPr lang="ru-RU" dirty="0"/>
        </a:p>
      </dgm:t>
    </dgm:pt>
    <dgm:pt modelId="{11A56368-C0BB-4440-99A8-3FCFFC4BF702}" type="parTrans" cxnId="{53CD28D6-9CAF-447E-9D9A-F646D22A0461}">
      <dgm:prSet/>
      <dgm:spPr/>
      <dgm:t>
        <a:bodyPr/>
        <a:lstStyle/>
        <a:p>
          <a:endParaRPr lang="ru-RU"/>
        </a:p>
      </dgm:t>
    </dgm:pt>
    <dgm:pt modelId="{A77D3CFF-31A9-4C37-A081-5FA88B4F88FA}" type="sibTrans" cxnId="{53CD28D6-9CAF-447E-9D9A-F646D22A0461}">
      <dgm:prSet/>
      <dgm:spPr/>
      <dgm:t>
        <a:bodyPr/>
        <a:lstStyle/>
        <a:p>
          <a:endParaRPr lang="ru-RU"/>
        </a:p>
      </dgm:t>
    </dgm:pt>
    <dgm:pt modelId="{43D60B25-8C70-4B5D-8196-1A67A625A3A7}">
      <dgm:prSet phldrT="[Текст]"/>
      <dgm:spPr/>
      <dgm:t>
        <a:bodyPr/>
        <a:lstStyle/>
        <a:p>
          <a:r>
            <a:rPr lang="ru-RU" dirty="0" smtClean="0"/>
            <a:t>Институт стратегии развития образования РАО</a:t>
          </a:r>
          <a:endParaRPr lang="ru-RU" dirty="0"/>
        </a:p>
      </dgm:t>
    </dgm:pt>
    <dgm:pt modelId="{B98D0457-F1E9-4FEF-A74D-77C27CECDCC2}" type="parTrans" cxnId="{A82C04AC-F5A0-4487-BFA5-7DB9233ADE4A}">
      <dgm:prSet/>
      <dgm:spPr/>
      <dgm:t>
        <a:bodyPr/>
        <a:lstStyle/>
        <a:p>
          <a:endParaRPr lang="ru-RU"/>
        </a:p>
      </dgm:t>
    </dgm:pt>
    <dgm:pt modelId="{EF4DD01A-F7B9-4274-9D2A-439D679C557D}" type="sibTrans" cxnId="{A82C04AC-F5A0-4487-BFA5-7DB9233ADE4A}">
      <dgm:prSet/>
      <dgm:spPr/>
      <dgm:t>
        <a:bodyPr/>
        <a:lstStyle/>
        <a:p>
          <a:endParaRPr lang="ru-RU"/>
        </a:p>
      </dgm:t>
    </dgm:pt>
    <dgm:pt modelId="{DA151ABA-C32F-4FCB-9456-3A742DAB8B71}">
      <dgm:prSet phldrT="[Текст]"/>
      <dgm:spPr/>
      <dgm:t>
        <a:bodyPr/>
        <a:lstStyle/>
        <a:p>
          <a:r>
            <a:rPr lang="ru-RU" dirty="0" smtClean="0"/>
            <a:t>СПбГУ</a:t>
          </a:r>
          <a:endParaRPr lang="ru-RU" dirty="0"/>
        </a:p>
      </dgm:t>
    </dgm:pt>
    <dgm:pt modelId="{A0538B52-8AD0-4AE9-AB9D-6FF4A17618DF}" type="parTrans" cxnId="{F09E2F97-5BDD-4D06-A9F2-0D8F76D284C9}">
      <dgm:prSet/>
      <dgm:spPr/>
      <dgm:t>
        <a:bodyPr/>
        <a:lstStyle/>
        <a:p>
          <a:endParaRPr lang="ru-RU"/>
        </a:p>
      </dgm:t>
    </dgm:pt>
    <dgm:pt modelId="{EDA30BF0-5A0E-466F-878A-2DF990694916}" type="sibTrans" cxnId="{F09E2F97-5BDD-4D06-A9F2-0D8F76D284C9}">
      <dgm:prSet/>
      <dgm:spPr/>
      <dgm:t>
        <a:bodyPr/>
        <a:lstStyle/>
        <a:p>
          <a:endParaRPr lang="ru-RU"/>
        </a:p>
      </dgm:t>
    </dgm:pt>
    <dgm:pt modelId="{43174D7D-FE66-4479-81A9-F19123D2CC62}">
      <dgm:prSet phldrT="[Текст]"/>
      <dgm:spPr/>
      <dgm:t>
        <a:bodyPr/>
        <a:lstStyle/>
        <a:p>
          <a:r>
            <a:rPr lang="ru-RU" dirty="0" smtClean="0"/>
            <a:t>РГПУ им. </a:t>
          </a:r>
          <a:r>
            <a:rPr lang="ru-RU" dirty="0" err="1" smtClean="0"/>
            <a:t>А.И.Герцена</a:t>
          </a:r>
          <a:endParaRPr lang="ru-RU" dirty="0"/>
        </a:p>
      </dgm:t>
    </dgm:pt>
    <dgm:pt modelId="{7F0BCB52-5E6B-4BB9-9E96-E9FF10E50D19}" type="parTrans" cxnId="{65783D25-9CE0-4B86-9DA7-1AF865815DFD}">
      <dgm:prSet/>
      <dgm:spPr/>
      <dgm:t>
        <a:bodyPr/>
        <a:lstStyle/>
        <a:p>
          <a:endParaRPr lang="ru-RU"/>
        </a:p>
      </dgm:t>
    </dgm:pt>
    <dgm:pt modelId="{37DEB8AE-01A3-494E-8C30-DD53CDDAF66B}" type="sibTrans" cxnId="{65783D25-9CE0-4B86-9DA7-1AF865815DFD}">
      <dgm:prSet/>
      <dgm:spPr/>
      <dgm:t>
        <a:bodyPr/>
        <a:lstStyle/>
        <a:p>
          <a:endParaRPr lang="ru-RU"/>
        </a:p>
      </dgm:t>
    </dgm:pt>
    <dgm:pt modelId="{EF648D16-58AC-4BBE-A59D-1983FEA48D43}">
      <dgm:prSet phldrT="[Текст]"/>
      <dgm:spPr/>
      <dgm:t>
        <a:bodyPr/>
        <a:lstStyle/>
        <a:p>
          <a:r>
            <a:rPr lang="ru-RU" dirty="0" smtClean="0"/>
            <a:t>МГПУ</a:t>
          </a:r>
          <a:endParaRPr lang="ru-RU" dirty="0"/>
        </a:p>
      </dgm:t>
    </dgm:pt>
    <dgm:pt modelId="{2AECDF0E-F196-45A7-B282-F111CBC9DD2E}" type="parTrans" cxnId="{799218A7-9C3B-40C3-8A0E-514B4034088A}">
      <dgm:prSet/>
      <dgm:spPr/>
      <dgm:t>
        <a:bodyPr/>
        <a:lstStyle/>
        <a:p>
          <a:endParaRPr lang="ru-RU"/>
        </a:p>
      </dgm:t>
    </dgm:pt>
    <dgm:pt modelId="{38175DEC-7A90-4158-8C46-BCF4CCDD78B5}" type="sibTrans" cxnId="{799218A7-9C3B-40C3-8A0E-514B4034088A}">
      <dgm:prSet/>
      <dgm:spPr/>
      <dgm:t>
        <a:bodyPr/>
        <a:lstStyle/>
        <a:p>
          <a:endParaRPr lang="ru-RU"/>
        </a:p>
      </dgm:t>
    </dgm:pt>
    <dgm:pt modelId="{8360E17C-C45D-42DF-B894-F7F9872F4A61}">
      <dgm:prSet phldrT="[Текст]"/>
      <dgm:spPr/>
      <dgm:t>
        <a:bodyPr/>
        <a:lstStyle/>
        <a:p>
          <a:r>
            <a:rPr lang="ru-RU" dirty="0" smtClean="0"/>
            <a:t>МПГУ</a:t>
          </a:r>
          <a:endParaRPr lang="ru-RU" dirty="0"/>
        </a:p>
      </dgm:t>
    </dgm:pt>
    <dgm:pt modelId="{89A6780E-3F8B-4D3C-84E2-959F1156993A}" type="parTrans" cxnId="{4595D621-C07B-466E-96A7-9D06851ACBB4}">
      <dgm:prSet/>
      <dgm:spPr/>
      <dgm:t>
        <a:bodyPr/>
        <a:lstStyle/>
        <a:p>
          <a:endParaRPr lang="ru-RU"/>
        </a:p>
      </dgm:t>
    </dgm:pt>
    <dgm:pt modelId="{87A8FA9B-F40D-402C-9DCF-8B26DC2DB381}" type="sibTrans" cxnId="{4595D621-C07B-466E-96A7-9D06851ACBB4}">
      <dgm:prSet/>
      <dgm:spPr/>
      <dgm:t>
        <a:bodyPr/>
        <a:lstStyle/>
        <a:p>
          <a:endParaRPr lang="ru-RU"/>
        </a:p>
      </dgm:t>
    </dgm:pt>
    <dgm:pt modelId="{C9222AAA-BCC4-47CD-A1EC-E2F556D6BF4B}" type="pres">
      <dgm:prSet presAssocID="{078DEB2B-A31C-4ACC-A31F-E6FDDA5276F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8BEE36-76B0-4DED-A6A1-D8A28CA21455}" type="pres">
      <dgm:prSet presAssocID="{780E3E69-DBA5-4581-AB87-44EB1C4690B7}" presName="centerShape" presStyleLbl="node0" presStyleIdx="0" presStyleCnt="1"/>
      <dgm:spPr/>
      <dgm:t>
        <a:bodyPr/>
        <a:lstStyle/>
        <a:p>
          <a:endParaRPr lang="ru-RU"/>
        </a:p>
      </dgm:t>
    </dgm:pt>
    <dgm:pt modelId="{838A4753-9C4C-4958-B9BA-EB1251721F0E}" type="pres">
      <dgm:prSet presAssocID="{B1D7DAAA-DA7C-49DF-AD9B-CCC3A52AD8A9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05408401-C2FA-44B6-A267-B865B8D5B8F8}" type="pres">
      <dgm:prSet presAssocID="{7C5ED304-F94E-4BD5-819C-8BA04A19D2B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07888-C77B-4B35-B5E4-3538D6924AE0}" type="pres">
      <dgm:prSet presAssocID="{11A56368-C0BB-4440-99A8-3FCFFC4BF702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8A045BDD-DFA8-4336-BBFF-55BE9EEF8A01}" type="pres">
      <dgm:prSet presAssocID="{A32F821A-E179-4ACE-97C3-E711BCB554D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A26C4-F5B9-4FD4-8F7E-E1A479E40383}" type="pres">
      <dgm:prSet presAssocID="{B98D0457-F1E9-4FEF-A74D-77C27CECDCC2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68F22051-B738-45FF-817F-BD57C4AF58E8}" type="pres">
      <dgm:prSet presAssocID="{43D60B25-8C70-4B5D-8196-1A67A625A3A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3B09A6-9471-4A6A-BE81-28BE36B84504}" type="pres">
      <dgm:prSet presAssocID="{A0538B52-8AD0-4AE9-AB9D-6FF4A17618DF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292BF6A3-A68A-4FC0-A94B-52E5CBB61B52}" type="pres">
      <dgm:prSet presAssocID="{DA151ABA-C32F-4FCB-9456-3A742DAB8B7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E181D-D2B8-423D-8412-E2490432C95C}" type="pres">
      <dgm:prSet presAssocID="{7F0BCB52-5E6B-4BB9-9E96-E9FF10E50D19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4B186799-C387-44FB-927D-C5A3F95341B1}" type="pres">
      <dgm:prSet presAssocID="{43174D7D-FE66-4479-81A9-F19123D2CC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FAE25-92F3-41E7-BFC8-346C203AEFD3}" type="pres">
      <dgm:prSet presAssocID="{2AECDF0E-F196-45A7-B282-F111CBC9DD2E}" presName="parTrans" presStyleLbl="bgSibTrans2D1" presStyleIdx="5" presStyleCnt="7"/>
      <dgm:spPr/>
      <dgm:t>
        <a:bodyPr/>
        <a:lstStyle/>
        <a:p>
          <a:endParaRPr lang="ru-RU"/>
        </a:p>
      </dgm:t>
    </dgm:pt>
    <dgm:pt modelId="{BB95C818-F96A-445E-B797-53206637F6E9}" type="pres">
      <dgm:prSet presAssocID="{EF648D16-58AC-4BBE-A59D-1983FEA48D4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1BD71-EFD6-47AE-B345-295B2F835C0A}" type="pres">
      <dgm:prSet presAssocID="{89A6780E-3F8B-4D3C-84E2-959F1156993A}" presName="parTrans" presStyleLbl="bgSibTrans2D1" presStyleIdx="6" presStyleCnt="7"/>
      <dgm:spPr/>
      <dgm:t>
        <a:bodyPr/>
        <a:lstStyle/>
        <a:p>
          <a:endParaRPr lang="ru-RU"/>
        </a:p>
      </dgm:t>
    </dgm:pt>
    <dgm:pt modelId="{BB4D2C5F-6102-4421-9EBA-C59DD2D779D1}" type="pres">
      <dgm:prSet presAssocID="{8360E17C-C45D-42DF-B894-F7F9872F4A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3B510F-A950-4E65-80C0-9C4F61DEF1A7}" type="presOf" srcId="{EF648D16-58AC-4BBE-A59D-1983FEA48D43}" destId="{BB95C818-F96A-445E-B797-53206637F6E9}" srcOrd="0" destOrd="0" presId="urn:microsoft.com/office/officeart/2005/8/layout/radial4"/>
    <dgm:cxn modelId="{F822C45E-B087-459F-8A02-16E03A945F2B}" type="presOf" srcId="{780E3E69-DBA5-4581-AB87-44EB1C4690B7}" destId="{228BEE36-76B0-4DED-A6A1-D8A28CA21455}" srcOrd="0" destOrd="0" presId="urn:microsoft.com/office/officeart/2005/8/layout/radial4"/>
    <dgm:cxn modelId="{24038097-ABF2-4129-A11C-0A8150ACC10D}" type="presOf" srcId="{B98D0457-F1E9-4FEF-A74D-77C27CECDCC2}" destId="{059A26C4-F5B9-4FD4-8F7E-E1A479E40383}" srcOrd="0" destOrd="0" presId="urn:microsoft.com/office/officeart/2005/8/layout/radial4"/>
    <dgm:cxn modelId="{5A8C2ACF-A900-44BC-A551-3DA10E74CD8E}" type="presOf" srcId="{A32F821A-E179-4ACE-97C3-E711BCB554D5}" destId="{8A045BDD-DFA8-4336-BBFF-55BE9EEF8A01}" srcOrd="0" destOrd="0" presId="urn:microsoft.com/office/officeart/2005/8/layout/radial4"/>
    <dgm:cxn modelId="{D3A7109C-A073-4EA0-B098-3C28973EC4F4}" type="presOf" srcId="{43D60B25-8C70-4B5D-8196-1A67A625A3A7}" destId="{68F22051-B738-45FF-817F-BD57C4AF58E8}" srcOrd="0" destOrd="0" presId="urn:microsoft.com/office/officeart/2005/8/layout/radial4"/>
    <dgm:cxn modelId="{53EC81C8-8416-4958-A68D-FCDC3E14CFD1}" type="presOf" srcId="{078DEB2B-A31C-4ACC-A31F-E6FDDA5276F3}" destId="{C9222AAA-BCC4-47CD-A1EC-E2F556D6BF4B}" srcOrd="0" destOrd="0" presId="urn:microsoft.com/office/officeart/2005/8/layout/radial4"/>
    <dgm:cxn modelId="{AD8F67A7-D973-431B-9391-174EB5F11549}" type="presOf" srcId="{A0538B52-8AD0-4AE9-AB9D-6FF4A17618DF}" destId="{563B09A6-9471-4A6A-BE81-28BE36B84504}" srcOrd="0" destOrd="0" presId="urn:microsoft.com/office/officeart/2005/8/layout/radial4"/>
    <dgm:cxn modelId="{21225D44-A82F-4BAC-A991-F1264942F0DA}" type="presOf" srcId="{DA151ABA-C32F-4FCB-9456-3A742DAB8B71}" destId="{292BF6A3-A68A-4FC0-A94B-52E5CBB61B52}" srcOrd="0" destOrd="0" presId="urn:microsoft.com/office/officeart/2005/8/layout/radial4"/>
    <dgm:cxn modelId="{F09E2F97-5BDD-4D06-A9F2-0D8F76D284C9}" srcId="{780E3E69-DBA5-4581-AB87-44EB1C4690B7}" destId="{DA151ABA-C32F-4FCB-9456-3A742DAB8B71}" srcOrd="3" destOrd="0" parTransId="{A0538B52-8AD0-4AE9-AB9D-6FF4A17618DF}" sibTransId="{EDA30BF0-5A0E-466F-878A-2DF990694916}"/>
    <dgm:cxn modelId="{65783D25-9CE0-4B86-9DA7-1AF865815DFD}" srcId="{780E3E69-DBA5-4581-AB87-44EB1C4690B7}" destId="{43174D7D-FE66-4479-81A9-F19123D2CC62}" srcOrd="4" destOrd="0" parTransId="{7F0BCB52-5E6B-4BB9-9E96-E9FF10E50D19}" sibTransId="{37DEB8AE-01A3-494E-8C30-DD53CDDAF66B}"/>
    <dgm:cxn modelId="{5E7E2F3C-642B-4EB1-9464-662E78A84437}" type="presOf" srcId="{8360E17C-C45D-42DF-B894-F7F9872F4A61}" destId="{BB4D2C5F-6102-4421-9EBA-C59DD2D779D1}" srcOrd="0" destOrd="0" presId="urn:microsoft.com/office/officeart/2005/8/layout/radial4"/>
    <dgm:cxn modelId="{2CF971F7-DFBA-49B2-BF31-BEE5E6599B34}" type="presOf" srcId="{7F0BCB52-5E6B-4BB9-9E96-E9FF10E50D19}" destId="{9A8E181D-D2B8-423D-8412-E2490432C95C}" srcOrd="0" destOrd="0" presId="urn:microsoft.com/office/officeart/2005/8/layout/radial4"/>
    <dgm:cxn modelId="{13900B88-8491-4858-B620-3A1EAED6EBDE}" type="presOf" srcId="{89A6780E-3F8B-4D3C-84E2-959F1156993A}" destId="{7A41BD71-EFD6-47AE-B345-295B2F835C0A}" srcOrd="0" destOrd="0" presId="urn:microsoft.com/office/officeart/2005/8/layout/radial4"/>
    <dgm:cxn modelId="{62EF30CD-B801-4708-AF34-ADC5BF643197}" srcId="{078DEB2B-A31C-4ACC-A31F-E6FDDA5276F3}" destId="{780E3E69-DBA5-4581-AB87-44EB1C4690B7}" srcOrd="0" destOrd="0" parTransId="{C1DCFB1C-F819-4ED1-A4AB-F8A6B2A40150}" sibTransId="{409D741A-3728-4D8A-810E-FAF7ED4EE0A0}"/>
    <dgm:cxn modelId="{8F130D58-5E29-4898-9083-89F9A3EA5A0C}" type="presOf" srcId="{B1D7DAAA-DA7C-49DF-AD9B-CCC3A52AD8A9}" destId="{838A4753-9C4C-4958-B9BA-EB1251721F0E}" srcOrd="0" destOrd="0" presId="urn:microsoft.com/office/officeart/2005/8/layout/radial4"/>
    <dgm:cxn modelId="{5007ADD2-81BE-4440-8A24-B01E3E93BE87}" type="presOf" srcId="{2AECDF0E-F196-45A7-B282-F111CBC9DD2E}" destId="{5E8FAE25-92F3-41E7-BFC8-346C203AEFD3}" srcOrd="0" destOrd="0" presId="urn:microsoft.com/office/officeart/2005/8/layout/radial4"/>
    <dgm:cxn modelId="{AFA49220-F7AE-4DBF-A17B-9E3187058885}" type="presOf" srcId="{11A56368-C0BB-4440-99A8-3FCFFC4BF702}" destId="{DCF07888-C77B-4B35-B5E4-3538D6924AE0}" srcOrd="0" destOrd="0" presId="urn:microsoft.com/office/officeart/2005/8/layout/radial4"/>
    <dgm:cxn modelId="{A82C04AC-F5A0-4487-BFA5-7DB9233ADE4A}" srcId="{780E3E69-DBA5-4581-AB87-44EB1C4690B7}" destId="{43D60B25-8C70-4B5D-8196-1A67A625A3A7}" srcOrd="2" destOrd="0" parTransId="{B98D0457-F1E9-4FEF-A74D-77C27CECDCC2}" sibTransId="{EF4DD01A-F7B9-4274-9D2A-439D679C557D}"/>
    <dgm:cxn modelId="{C6133F49-5E4C-4A25-9F49-72366A1B2540}" type="presOf" srcId="{43174D7D-FE66-4479-81A9-F19123D2CC62}" destId="{4B186799-C387-44FB-927D-C5A3F95341B1}" srcOrd="0" destOrd="0" presId="urn:microsoft.com/office/officeart/2005/8/layout/radial4"/>
    <dgm:cxn modelId="{53CD28D6-9CAF-447E-9D9A-F646D22A0461}" srcId="{780E3E69-DBA5-4581-AB87-44EB1C4690B7}" destId="{A32F821A-E179-4ACE-97C3-E711BCB554D5}" srcOrd="1" destOrd="0" parTransId="{11A56368-C0BB-4440-99A8-3FCFFC4BF702}" sibTransId="{A77D3CFF-31A9-4C37-A081-5FA88B4F88FA}"/>
    <dgm:cxn modelId="{4595D621-C07B-466E-96A7-9D06851ACBB4}" srcId="{780E3E69-DBA5-4581-AB87-44EB1C4690B7}" destId="{8360E17C-C45D-42DF-B894-F7F9872F4A61}" srcOrd="6" destOrd="0" parTransId="{89A6780E-3F8B-4D3C-84E2-959F1156993A}" sibTransId="{87A8FA9B-F40D-402C-9DCF-8B26DC2DB381}"/>
    <dgm:cxn modelId="{799218A7-9C3B-40C3-8A0E-514B4034088A}" srcId="{780E3E69-DBA5-4581-AB87-44EB1C4690B7}" destId="{EF648D16-58AC-4BBE-A59D-1983FEA48D43}" srcOrd="5" destOrd="0" parTransId="{2AECDF0E-F196-45A7-B282-F111CBC9DD2E}" sibTransId="{38175DEC-7A90-4158-8C46-BCF4CCDD78B5}"/>
    <dgm:cxn modelId="{D7C1D31F-9381-4721-BDAF-F2CCF64FEF42}" type="presOf" srcId="{7C5ED304-F94E-4BD5-819C-8BA04A19D2BD}" destId="{05408401-C2FA-44B6-A267-B865B8D5B8F8}" srcOrd="0" destOrd="0" presId="urn:microsoft.com/office/officeart/2005/8/layout/radial4"/>
    <dgm:cxn modelId="{71973FD2-5393-49F7-90B6-C800812E4C64}" srcId="{780E3E69-DBA5-4581-AB87-44EB1C4690B7}" destId="{7C5ED304-F94E-4BD5-819C-8BA04A19D2BD}" srcOrd="0" destOrd="0" parTransId="{B1D7DAAA-DA7C-49DF-AD9B-CCC3A52AD8A9}" sibTransId="{3CC4EBDC-7A46-4141-A90D-BD12721CC5C4}"/>
    <dgm:cxn modelId="{1F056484-1E5B-446C-A352-0CC8BADD7FED}" type="presParOf" srcId="{C9222AAA-BCC4-47CD-A1EC-E2F556D6BF4B}" destId="{228BEE36-76B0-4DED-A6A1-D8A28CA21455}" srcOrd="0" destOrd="0" presId="urn:microsoft.com/office/officeart/2005/8/layout/radial4"/>
    <dgm:cxn modelId="{B21852FE-23A6-477D-A9BE-EAA293FDDD0D}" type="presParOf" srcId="{C9222AAA-BCC4-47CD-A1EC-E2F556D6BF4B}" destId="{838A4753-9C4C-4958-B9BA-EB1251721F0E}" srcOrd="1" destOrd="0" presId="urn:microsoft.com/office/officeart/2005/8/layout/radial4"/>
    <dgm:cxn modelId="{53EDA8A8-5592-4421-A93C-18B3FF495A28}" type="presParOf" srcId="{C9222AAA-BCC4-47CD-A1EC-E2F556D6BF4B}" destId="{05408401-C2FA-44B6-A267-B865B8D5B8F8}" srcOrd="2" destOrd="0" presId="urn:microsoft.com/office/officeart/2005/8/layout/radial4"/>
    <dgm:cxn modelId="{36C97B13-F009-42CD-9A1D-0598EF3B569B}" type="presParOf" srcId="{C9222AAA-BCC4-47CD-A1EC-E2F556D6BF4B}" destId="{DCF07888-C77B-4B35-B5E4-3538D6924AE0}" srcOrd="3" destOrd="0" presId="urn:microsoft.com/office/officeart/2005/8/layout/radial4"/>
    <dgm:cxn modelId="{9E1313DF-039F-48F5-BA15-9C930769F051}" type="presParOf" srcId="{C9222AAA-BCC4-47CD-A1EC-E2F556D6BF4B}" destId="{8A045BDD-DFA8-4336-BBFF-55BE9EEF8A01}" srcOrd="4" destOrd="0" presId="urn:microsoft.com/office/officeart/2005/8/layout/radial4"/>
    <dgm:cxn modelId="{A8BCD1F8-DAED-4177-B31D-5EC9A330BD4A}" type="presParOf" srcId="{C9222AAA-BCC4-47CD-A1EC-E2F556D6BF4B}" destId="{059A26C4-F5B9-4FD4-8F7E-E1A479E40383}" srcOrd="5" destOrd="0" presId="urn:microsoft.com/office/officeart/2005/8/layout/radial4"/>
    <dgm:cxn modelId="{83F486C6-CE2D-4C89-B90E-DE21AF8E5FD6}" type="presParOf" srcId="{C9222AAA-BCC4-47CD-A1EC-E2F556D6BF4B}" destId="{68F22051-B738-45FF-817F-BD57C4AF58E8}" srcOrd="6" destOrd="0" presId="urn:microsoft.com/office/officeart/2005/8/layout/radial4"/>
    <dgm:cxn modelId="{1424B9D9-DD3F-4875-8462-ECEA9A03A4B5}" type="presParOf" srcId="{C9222AAA-BCC4-47CD-A1EC-E2F556D6BF4B}" destId="{563B09A6-9471-4A6A-BE81-28BE36B84504}" srcOrd="7" destOrd="0" presId="urn:microsoft.com/office/officeart/2005/8/layout/radial4"/>
    <dgm:cxn modelId="{5DECB491-D5B0-467B-9A7A-7912E7FABE40}" type="presParOf" srcId="{C9222AAA-BCC4-47CD-A1EC-E2F556D6BF4B}" destId="{292BF6A3-A68A-4FC0-A94B-52E5CBB61B52}" srcOrd="8" destOrd="0" presId="urn:microsoft.com/office/officeart/2005/8/layout/radial4"/>
    <dgm:cxn modelId="{A77130B5-6236-412C-B67A-792486148F04}" type="presParOf" srcId="{C9222AAA-BCC4-47CD-A1EC-E2F556D6BF4B}" destId="{9A8E181D-D2B8-423D-8412-E2490432C95C}" srcOrd="9" destOrd="0" presId="urn:microsoft.com/office/officeart/2005/8/layout/radial4"/>
    <dgm:cxn modelId="{AD116A82-FDB0-44AF-B952-A989E33975EE}" type="presParOf" srcId="{C9222AAA-BCC4-47CD-A1EC-E2F556D6BF4B}" destId="{4B186799-C387-44FB-927D-C5A3F95341B1}" srcOrd="10" destOrd="0" presId="urn:microsoft.com/office/officeart/2005/8/layout/radial4"/>
    <dgm:cxn modelId="{0F04FE2F-3EBC-434E-A957-88C954CBD474}" type="presParOf" srcId="{C9222AAA-BCC4-47CD-A1EC-E2F556D6BF4B}" destId="{5E8FAE25-92F3-41E7-BFC8-346C203AEFD3}" srcOrd="11" destOrd="0" presId="urn:microsoft.com/office/officeart/2005/8/layout/radial4"/>
    <dgm:cxn modelId="{5045C795-5D6A-400C-8134-7B7477BB9492}" type="presParOf" srcId="{C9222AAA-BCC4-47CD-A1EC-E2F556D6BF4B}" destId="{BB95C818-F96A-445E-B797-53206637F6E9}" srcOrd="12" destOrd="0" presId="urn:microsoft.com/office/officeart/2005/8/layout/radial4"/>
    <dgm:cxn modelId="{6D219706-6B8C-4DF9-80DB-3F14E850953B}" type="presParOf" srcId="{C9222AAA-BCC4-47CD-A1EC-E2F556D6BF4B}" destId="{7A41BD71-EFD6-47AE-B345-295B2F835C0A}" srcOrd="13" destOrd="0" presId="urn:microsoft.com/office/officeart/2005/8/layout/radial4"/>
    <dgm:cxn modelId="{8EB0095F-6F9D-49AB-B6E8-F87B2AAA9E47}" type="presParOf" srcId="{C9222AAA-BCC4-47CD-A1EC-E2F556D6BF4B}" destId="{BB4D2C5F-6102-4421-9EBA-C59DD2D779D1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107195-8E6E-4A8C-9BD0-1F6F9143CB52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2E00008-1DCA-4DD0-A4E6-5ECFDC4F3353}">
      <dgm:prSet phldrT="[Текст]"/>
      <dgm:spPr/>
      <dgm:t>
        <a:bodyPr/>
        <a:lstStyle/>
        <a:p>
          <a:r>
            <a:rPr lang="ru-RU" dirty="0" smtClean="0"/>
            <a:t>Совершенствование НПА</a:t>
          </a:r>
          <a:endParaRPr lang="ru-RU" dirty="0"/>
        </a:p>
      </dgm:t>
    </dgm:pt>
    <dgm:pt modelId="{5F643272-050B-4DD8-A496-F157C46DEC6D}" type="parTrans" cxnId="{8935631A-D5D6-4FC6-9767-A8F5DDED4C3B}">
      <dgm:prSet/>
      <dgm:spPr/>
      <dgm:t>
        <a:bodyPr/>
        <a:lstStyle/>
        <a:p>
          <a:endParaRPr lang="ru-RU"/>
        </a:p>
      </dgm:t>
    </dgm:pt>
    <dgm:pt modelId="{8E7AAD52-AD83-40F4-B95E-0251334243A3}" type="sibTrans" cxnId="{8935631A-D5D6-4FC6-9767-A8F5DDED4C3B}">
      <dgm:prSet/>
      <dgm:spPr/>
      <dgm:t>
        <a:bodyPr/>
        <a:lstStyle/>
        <a:p>
          <a:endParaRPr lang="ru-RU"/>
        </a:p>
      </dgm:t>
    </dgm:pt>
    <dgm:pt modelId="{161238A3-2DD8-4DED-87C1-AA77C28483CB}">
      <dgm:prSet phldrT="[Текст]"/>
      <dgm:spPr/>
      <dgm:t>
        <a:bodyPr/>
        <a:lstStyle/>
        <a:p>
          <a:r>
            <a:rPr lang="ru-RU" dirty="0" smtClean="0"/>
            <a:t>Детализация и конкретизация отдельных функций УМО</a:t>
          </a:r>
          <a:endParaRPr lang="ru-RU" dirty="0"/>
        </a:p>
      </dgm:t>
    </dgm:pt>
    <dgm:pt modelId="{83EE485B-3E80-4991-A56B-5E27A3C4788E}" type="parTrans" cxnId="{91631749-3909-4020-B9EC-4C97EDB99398}">
      <dgm:prSet/>
      <dgm:spPr/>
      <dgm:t>
        <a:bodyPr/>
        <a:lstStyle/>
        <a:p>
          <a:endParaRPr lang="ru-RU"/>
        </a:p>
      </dgm:t>
    </dgm:pt>
    <dgm:pt modelId="{2D21A39B-BA4F-4DCE-8D66-A50CE12B4959}" type="sibTrans" cxnId="{91631749-3909-4020-B9EC-4C97EDB99398}">
      <dgm:prSet/>
      <dgm:spPr/>
      <dgm:t>
        <a:bodyPr/>
        <a:lstStyle/>
        <a:p>
          <a:endParaRPr lang="ru-RU"/>
        </a:p>
      </dgm:t>
    </dgm:pt>
    <dgm:pt modelId="{CB13E46C-C271-4BEA-AF2B-D4119753D2E1}">
      <dgm:prSet phldrT="[Текст]"/>
      <dgm:spPr/>
      <dgm:t>
        <a:bodyPr/>
        <a:lstStyle/>
        <a:p>
          <a:r>
            <a:rPr lang="ru-RU" dirty="0" smtClean="0"/>
            <a:t>Совершенствование методологии экспертизы</a:t>
          </a:r>
          <a:endParaRPr lang="ru-RU" dirty="0"/>
        </a:p>
      </dgm:t>
    </dgm:pt>
    <dgm:pt modelId="{C42F848F-83F0-480A-A862-93E322134918}" type="parTrans" cxnId="{11B9E310-8950-4933-B48C-602F7D3129CA}">
      <dgm:prSet/>
      <dgm:spPr/>
      <dgm:t>
        <a:bodyPr/>
        <a:lstStyle/>
        <a:p>
          <a:endParaRPr lang="ru-RU"/>
        </a:p>
      </dgm:t>
    </dgm:pt>
    <dgm:pt modelId="{DB8F68FD-1874-4769-BC65-CFF5B290E10D}" type="sibTrans" cxnId="{11B9E310-8950-4933-B48C-602F7D3129CA}">
      <dgm:prSet/>
      <dgm:spPr/>
      <dgm:t>
        <a:bodyPr/>
        <a:lstStyle/>
        <a:p>
          <a:endParaRPr lang="ru-RU"/>
        </a:p>
      </dgm:t>
    </dgm:pt>
    <dgm:pt modelId="{28B4208E-08D5-45F2-9518-6B7E85050163}">
      <dgm:prSet phldrT="[Текст]"/>
      <dgm:spPr/>
      <dgm:t>
        <a:bodyPr/>
        <a:lstStyle/>
        <a:p>
          <a:r>
            <a:rPr lang="ru-RU" dirty="0" smtClean="0"/>
            <a:t>Создание организационно-технологической модели функционирования экспертной сети</a:t>
          </a:r>
          <a:endParaRPr lang="ru-RU" dirty="0"/>
        </a:p>
      </dgm:t>
    </dgm:pt>
    <dgm:pt modelId="{0D82C62F-990E-4E6E-A5C7-2F9399282ADC}" type="parTrans" cxnId="{EE1A9921-3830-4BA0-8E5F-5DA8F6C086F6}">
      <dgm:prSet/>
      <dgm:spPr/>
      <dgm:t>
        <a:bodyPr/>
        <a:lstStyle/>
        <a:p>
          <a:endParaRPr lang="ru-RU"/>
        </a:p>
      </dgm:t>
    </dgm:pt>
    <dgm:pt modelId="{69E4325B-5E50-4191-B342-79D9DCA8C56B}" type="sibTrans" cxnId="{EE1A9921-3830-4BA0-8E5F-5DA8F6C086F6}">
      <dgm:prSet/>
      <dgm:spPr/>
      <dgm:t>
        <a:bodyPr/>
        <a:lstStyle/>
        <a:p>
          <a:endParaRPr lang="ru-RU"/>
        </a:p>
      </dgm:t>
    </dgm:pt>
    <dgm:pt modelId="{085C72FF-C79C-4C93-A255-FBF5AA05C462}">
      <dgm:prSet phldrT="[Текст]"/>
      <dgm:spPr/>
      <dgm:t>
        <a:bodyPr/>
        <a:lstStyle/>
        <a:p>
          <a:r>
            <a:rPr lang="ru-RU" dirty="0" smtClean="0"/>
            <a:t>Выработка механизмов взаимодействия с УМО других уровней образования</a:t>
          </a:r>
          <a:endParaRPr lang="ru-RU" dirty="0"/>
        </a:p>
      </dgm:t>
    </dgm:pt>
    <dgm:pt modelId="{79A31D25-B628-4C1B-BD6B-FF0D3E53CD11}" type="parTrans" cxnId="{CE8B3568-CD63-4A4B-87EC-1268A790A633}">
      <dgm:prSet/>
      <dgm:spPr/>
      <dgm:t>
        <a:bodyPr/>
        <a:lstStyle/>
        <a:p>
          <a:endParaRPr lang="ru-RU"/>
        </a:p>
      </dgm:t>
    </dgm:pt>
    <dgm:pt modelId="{110F3C67-41CD-408A-9FD5-C63A787F5E63}" type="sibTrans" cxnId="{CE8B3568-CD63-4A4B-87EC-1268A790A633}">
      <dgm:prSet/>
      <dgm:spPr/>
      <dgm:t>
        <a:bodyPr/>
        <a:lstStyle/>
        <a:p>
          <a:endParaRPr lang="ru-RU"/>
        </a:p>
      </dgm:t>
    </dgm:pt>
    <dgm:pt modelId="{99957F6F-E268-4D34-9533-D2280537076B}" type="pres">
      <dgm:prSet presAssocID="{58107195-8E6E-4A8C-9BD0-1F6F9143CB5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C1ED6E-3EFF-4BDE-84C1-59E2D69DBC0D}" type="pres">
      <dgm:prSet presAssocID="{58107195-8E6E-4A8C-9BD0-1F6F9143CB52}" presName="cycle" presStyleCnt="0"/>
      <dgm:spPr/>
    </dgm:pt>
    <dgm:pt modelId="{99BB7759-00FF-4F7E-B201-957708046A0D}" type="pres">
      <dgm:prSet presAssocID="{82E00008-1DCA-4DD0-A4E6-5ECFDC4F335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D66601-8A71-4389-AD94-DA8608F5C649}" type="pres">
      <dgm:prSet presAssocID="{8E7AAD52-AD83-40F4-B95E-0251334243A3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BAD4D54-BC6C-40FB-9C54-7CED4ABD3226}" type="pres">
      <dgm:prSet presAssocID="{161238A3-2DD8-4DED-87C1-AA77C28483C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89196-0DA8-48F2-AF95-8EDA20653EBF}" type="pres">
      <dgm:prSet presAssocID="{CB13E46C-C271-4BEA-AF2B-D4119753D2E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43CEF-2A8B-44D7-839C-9761D8BFB16E}" type="pres">
      <dgm:prSet presAssocID="{28B4208E-08D5-45F2-9518-6B7E8505016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3B355-5DD0-419F-89E5-0B07724FEE3D}" type="pres">
      <dgm:prSet presAssocID="{085C72FF-C79C-4C93-A255-FBF5AA05C462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A81EE6-6BA4-45E7-B651-6DDEC6F4BC77}" type="presOf" srcId="{28B4208E-08D5-45F2-9518-6B7E85050163}" destId="{A8343CEF-2A8B-44D7-839C-9761D8BFB16E}" srcOrd="0" destOrd="0" presId="urn:microsoft.com/office/officeart/2005/8/layout/cycle3"/>
    <dgm:cxn modelId="{B2BC43AE-DAA0-4B6D-A8A1-920E34411732}" type="presOf" srcId="{085C72FF-C79C-4C93-A255-FBF5AA05C462}" destId="{3F83B355-5DD0-419F-89E5-0B07724FEE3D}" srcOrd="0" destOrd="0" presId="urn:microsoft.com/office/officeart/2005/8/layout/cycle3"/>
    <dgm:cxn modelId="{D1D63E32-2136-4E09-B428-9685F9A59333}" type="presOf" srcId="{8E7AAD52-AD83-40F4-B95E-0251334243A3}" destId="{CED66601-8A71-4389-AD94-DA8608F5C649}" srcOrd="0" destOrd="0" presId="urn:microsoft.com/office/officeart/2005/8/layout/cycle3"/>
    <dgm:cxn modelId="{8935631A-D5D6-4FC6-9767-A8F5DDED4C3B}" srcId="{58107195-8E6E-4A8C-9BD0-1F6F9143CB52}" destId="{82E00008-1DCA-4DD0-A4E6-5ECFDC4F3353}" srcOrd="0" destOrd="0" parTransId="{5F643272-050B-4DD8-A496-F157C46DEC6D}" sibTransId="{8E7AAD52-AD83-40F4-B95E-0251334243A3}"/>
    <dgm:cxn modelId="{49BF2603-9024-4CBC-8A34-46C9C4ACD333}" type="presOf" srcId="{82E00008-1DCA-4DD0-A4E6-5ECFDC4F3353}" destId="{99BB7759-00FF-4F7E-B201-957708046A0D}" srcOrd="0" destOrd="0" presId="urn:microsoft.com/office/officeart/2005/8/layout/cycle3"/>
    <dgm:cxn modelId="{CE8B3568-CD63-4A4B-87EC-1268A790A633}" srcId="{58107195-8E6E-4A8C-9BD0-1F6F9143CB52}" destId="{085C72FF-C79C-4C93-A255-FBF5AA05C462}" srcOrd="4" destOrd="0" parTransId="{79A31D25-B628-4C1B-BD6B-FF0D3E53CD11}" sibTransId="{110F3C67-41CD-408A-9FD5-C63A787F5E63}"/>
    <dgm:cxn modelId="{590C0F24-A17F-4844-A522-D27B70A5B80D}" type="presOf" srcId="{58107195-8E6E-4A8C-9BD0-1F6F9143CB52}" destId="{99957F6F-E268-4D34-9533-D2280537076B}" srcOrd="0" destOrd="0" presId="urn:microsoft.com/office/officeart/2005/8/layout/cycle3"/>
    <dgm:cxn modelId="{A4B9EC2C-6CEA-4A29-9F3D-F90B2A910C8C}" type="presOf" srcId="{161238A3-2DD8-4DED-87C1-AA77C28483CB}" destId="{0BAD4D54-BC6C-40FB-9C54-7CED4ABD3226}" srcOrd="0" destOrd="0" presId="urn:microsoft.com/office/officeart/2005/8/layout/cycle3"/>
    <dgm:cxn modelId="{EE1A9921-3830-4BA0-8E5F-5DA8F6C086F6}" srcId="{58107195-8E6E-4A8C-9BD0-1F6F9143CB52}" destId="{28B4208E-08D5-45F2-9518-6B7E85050163}" srcOrd="3" destOrd="0" parTransId="{0D82C62F-990E-4E6E-A5C7-2F9399282ADC}" sibTransId="{69E4325B-5E50-4191-B342-79D9DCA8C56B}"/>
    <dgm:cxn modelId="{53E6E6F1-816E-417F-8562-0DA7F1A27922}" type="presOf" srcId="{CB13E46C-C271-4BEA-AF2B-D4119753D2E1}" destId="{8D489196-0DA8-48F2-AF95-8EDA20653EBF}" srcOrd="0" destOrd="0" presId="urn:microsoft.com/office/officeart/2005/8/layout/cycle3"/>
    <dgm:cxn modelId="{91631749-3909-4020-B9EC-4C97EDB99398}" srcId="{58107195-8E6E-4A8C-9BD0-1F6F9143CB52}" destId="{161238A3-2DD8-4DED-87C1-AA77C28483CB}" srcOrd="1" destOrd="0" parTransId="{83EE485B-3E80-4991-A56B-5E27A3C4788E}" sibTransId="{2D21A39B-BA4F-4DCE-8D66-A50CE12B4959}"/>
    <dgm:cxn modelId="{11B9E310-8950-4933-B48C-602F7D3129CA}" srcId="{58107195-8E6E-4A8C-9BD0-1F6F9143CB52}" destId="{CB13E46C-C271-4BEA-AF2B-D4119753D2E1}" srcOrd="2" destOrd="0" parTransId="{C42F848F-83F0-480A-A862-93E322134918}" sibTransId="{DB8F68FD-1874-4769-BC65-CFF5B290E10D}"/>
    <dgm:cxn modelId="{8B53783D-5721-4705-91AA-830A01331992}" type="presParOf" srcId="{99957F6F-E268-4D34-9533-D2280537076B}" destId="{DBC1ED6E-3EFF-4BDE-84C1-59E2D69DBC0D}" srcOrd="0" destOrd="0" presId="urn:microsoft.com/office/officeart/2005/8/layout/cycle3"/>
    <dgm:cxn modelId="{DD1DEE28-5157-4E78-B251-FAA5B49DF8C4}" type="presParOf" srcId="{DBC1ED6E-3EFF-4BDE-84C1-59E2D69DBC0D}" destId="{99BB7759-00FF-4F7E-B201-957708046A0D}" srcOrd="0" destOrd="0" presId="urn:microsoft.com/office/officeart/2005/8/layout/cycle3"/>
    <dgm:cxn modelId="{E46679B9-8B2F-490F-9D77-69395A2C9B44}" type="presParOf" srcId="{DBC1ED6E-3EFF-4BDE-84C1-59E2D69DBC0D}" destId="{CED66601-8A71-4389-AD94-DA8608F5C649}" srcOrd="1" destOrd="0" presId="urn:microsoft.com/office/officeart/2005/8/layout/cycle3"/>
    <dgm:cxn modelId="{C697E3E2-912C-4D47-A143-5EFA05CB2C17}" type="presParOf" srcId="{DBC1ED6E-3EFF-4BDE-84C1-59E2D69DBC0D}" destId="{0BAD4D54-BC6C-40FB-9C54-7CED4ABD3226}" srcOrd="2" destOrd="0" presId="urn:microsoft.com/office/officeart/2005/8/layout/cycle3"/>
    <dgm:cxn modelId="{4730CAD9-E603-4D71-8B29-ACFB91491E6A}" type="presParOf" srcId="{DBC1ED6E-3EFF-4BDE-84C1-59E2D69DBC0D}" destId="{8D489196-0DA8-48F2-AF95-8EDA20653EBF}" srcOrd="3" destOrd="0" presId="urn:microsoft.com/office/officeart/2005/8/layout/cycle3"/>
    <dgm:cxn modelId="{DD33810E-9195-42B0-BE91-B46A3E3413B2}" type="presParOf" srcId="{DBC1ED6E-3EFF-4BDE-84C1-59E2D69DBC0D}" destId="{A8343CEF-2A8B-44D7-839C-9761D8BFB16E}" srcOrd="4" destOrd="0" presId="urn:microsoft.com/office/officeart/2005/8/layout/cycle3"/>
    <dgm:cxn modelId="{D65CB71B-112B-4C2D-B4D4-E8B0FE77BA73}" type="presParOf" srcId="{DBC1ED6E-3EFF-4BDE-84C1-59E2D69DBC0D}" destId="{3F83B355-5DD0-419F-89E5-0B07724FEE3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9E3E5-D830-4AF4-9930-F6D4BEA1427E}" type="datetimeFigureOut">
              <a:rPr lang="ru-RU" smtClean="0"/>
              <a:pPr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30703-595D-4428-97AC-97276D1CE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4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8E14364-6216-4955-AD96-E8B05017FB8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B3AC07-8DA9-45A9-8D5B-58E6B237C1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12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92FE8-F5D2-4A29-8457-3D448EED55AC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0BDBC-D8B7-4796-B80D-E8D9089671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8AF59-D854-400C-86E6-D39C21702320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7893-61C9-4AF7-9052-60B246136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8965-55A0-4A06-8C87-53ED0D1570AF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5871-F8DC-4C89-9FB1-E3DA33E0E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6BF86-0FA5-4754-BD16-49E907619368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F7953-1673-41C3-BA57-3976D632E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16E6-69F8-4E2F-9229-2C338A834D87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93FAE-79B4-4F68-87AA-7E0C44EFE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3FA20-7828-49E7-864A-05C3D3AC8287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5445C-5E14-4FA7-A79A-A4532509F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B0616-B130-488F-86A3-1634A97E667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7FED-8E23-49EB-A20C-A6C9D4C75B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A5C6-B479-41EA-9331-C64FEB0988C5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B450-2390-4A2D-9223-486EE4AE8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BFFDE-4CFE-4DEB-9C42-9C03F80ED933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82BF6-7AAC-4FBD-8B91-D2671BB44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612A8-D788-481F-B674-682B789B8766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CD60-A94F-4580-963C-925F02C37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23AFB-F60A-447A-B69B-801CD5A20627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A3D46-DC19-4570-ADD7-11A4F2751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324BD0-D44C-4C98-9785-B8346B1FCC69}" type="datetimeFigureOut">
              <a:rPr lang="ru-RU"/>
              <a:pPr>
                <a:defRPr/>
              </a:pPr>
              <a:t>16.05.2017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3F5F7F-C3D1-4C79-A865-5BE371C8C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54" r:id="rId4"/>
    <p:sldLayoutId id="2147483760" r:id="rId5"/>
    <p:sldLayoutId id="2147483755" r:id="rId6"/>
    <p:sldLayoutId id="2147483761" r:id="rId7"/>
    <p:sldLayoutId id="2147483762" r:id="rId8"/>
    <p:sldLayoutId id="2147483763" r:id="rId9"/>
    <p:sldLayoutId id="2147483756" r:id="rId10"/>
    <p:sldLayoutId id="21474837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sacademedu.ru/federalnoe-uchebno-metodicheskoe-obedinenie-po-obshhemu-obrazovaniy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UMO@raop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8442314" cy="12144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effectLst/>
              </a:rPr>
              <a:t>«деятельность федерального учебно-методического объединения по общему образованию  в 2016 </a:t>
            </a:r>
            <a:r>
              <a:rPr lang="ru-RU" sz="2000" dirty="0" smtClean="0">
                <a:effectLst/>
              </a:rPr>
              <a:t>Г</a:t>
            </a:r>
            <a:r>
              <a:rPr lang="ru-RU" dirty="0" smtClean="0">
                <a:effectLst/>
              </a:rPr>
              <a:t>.</a:t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9063" y="3786188"/>
            <a:ext cx="5111750" cy="1512887"/>
          </a:xfrm>
        </p:spPr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/>
              <a:t>Басюк</a:t>
            </a:r>
            <a:r>
              <a:rPr lang="ru-RU" dirty="0"/>
              <a:t> Виктор Стефанович, </a:t>
            </a: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доктор </a:t>
            </a:r>
            <a:r>
              <a:rPr lang="ru-RU" dirty="0"/>
              <a:t>психологических наук, заместитель </a:t>
            </a:r>
            <a:r>
              <a:rPr lang="ru-RU" dirty="0" smtClean="0"/>
              <a:t>президента РАО</a:t>
            </a:r>
            <a:endParaRPr lang="ru-RU" dirty="0"/>
          </a:p>
        </p:txBody>
      </p:sp>
      <p:pic>
        <p:nvPicPr>
          <p:cNvPr id="1024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14313"/>
            <a:ext cx="10715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5786438"/>
            <a:ext cx="457200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Москва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20 апреля 2017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года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1500188" y="571500"/>
            <a:ext cx="764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РОССИЙСКАЯ АКАДЕМИЯ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57200"/>
            <a:ext cx="8596064" cy="196368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i="1" dirty="0" smtClean="0"/>
              <a:t>Нормативная база создания учебно-методических объединений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329642" cy="3929089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Приказ Министерства образования и науки Российской Федерации от 15 октября 2014 г. № 1322 «Об утверждении типового положения об учебно-методических объединениях в системе общего образования».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dirty="0" smtClean="0"/>
              <a:t>Приказ Министерства образования и науки Российской Федерации от 23 марта 2015 г. №277 «О федеральном учебно-методическом объединении по общему образованию»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4027" y="0"/>
            <a:ext cx="61499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390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Решение основных задач ФУМО в 2016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13604"/>
              </p:ext>
            </p:extLst>
          </p:nvPr>
        </p:nvGraphicFramePr>
        <p:xfrm>
          <a:off x="304800" y="1268760"/>
          <a:ext cx="8686800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68881"/>
            <a:ext cx="8671759" cy="443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7" y="2567615"/>
            <a:ext cx="8784977" cy="318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8" y="3477482"/>
            <a:ext cx="8920690" cy="2655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5026"/>
            <a:ext cx="8901197" cy="267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организации - эксперты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86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Задачи развития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32830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35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/>
              <a:t>Спасибо за внимание</a:t>
            </a:r>
            <a:r>
              <a:rPr lang="ru-RU" i="1" dirty="0" smtClean="0"/>
              <a:t>!</a:t>
            </a:r>
            <a:endParaRPr lang="ru-RU" dirty="0"/>
          </a:p>
        </p:txBody>
      </p:sp>
      <p:pic>
        <p:nvPicPr>
          <p:cNvPr id="34819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196752"/>
            <a:ext cx="8626475" cy="3384550"/>
          </a:xfrm>
        </p:spPr>
      </p:pic>
      <p:sp>
        <p:nvSpPr>
          <p:cNvPr id="4" name="TextBox 3"/>
          <p:cNvSpPr txBox="1"/>
          <p:nvPr/>
        </p:nvSpPr>
        <p:spPr>
          <a:xfrm>
            <a:off x="611560" y="479715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Страница федерального УМО </a:t>
            </a:r>
            <a:br>
              <a:rPr lang="ru-RU" dirty="0" smtClean="0"/>
            </a:br>
            <a:r>
              <a:rPr lang="ru-RU" dirty="0" smtClean="0"/>
              <a:t>по общему образованию: </a:t>
            </a:r>
            <a:r>
              <a:rPr lang="en-US" dirty="0" smtClean="0">
                <a:hlinkClick r:id="rId3"/>
              </a:rPr>
              <a:t>http://rusacademedu.ru/federalnoe-uchebno-metodicheskoe-obedinenie-po-obshhemu-obrazovaniyu/</a:t>
            </a:r>
            <a:r>
              <a:rPr lang="ru-RU" dirty="0" smtClean="0"/>
              <a:t>  </a:t>
            </a:r>
          </a:p>
          <a:p>
            <a:endParaRPr lang="ru-RU" dirty="0" smtClean="0"/>
          </a:p>
          <a:p>
            <a:r>
              <a:rPr lang="ru-RU" dirty="0" smtClean="0"/>
              <a:t>Контакты лаборатории организации </a:t>
            </a:r>
          </a:p>
          <a:p>
            <a:r>
              <a:rPr lang="ru-RU" dirty="0" smtClean="0"/>
              <a:t>деятельности учебно-методических объединений:          </a:t>
            </a:r>
            <a:r>
              <a:rPr lang="en-US" dirty="0" smtClean="0">
                <a:hlinkClick r:id="rId4"/>
              </a:rPr>
              <a:t>UMO@raop.ru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126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Franklin Gothic Book</vt:lpstr>
      <vt:lpstr>Franklin Gothic Medium</vt:lpstr>
      <vt:lpstr>Wingdings 2</vt:lpstr>
      <vt:lpstr>Трек</vt:lpstr>
      <vt:lpstr>«деятельность федерального учебно-методического объединения по общему образованию  в 2016 Г. </vt:lpstr>
      <vt:lpstr>Нормативная база создания учебно-методических объединений </vt:lpstr>
      <vt:lpstr>Презентация PowerPoint</vt:lpstr>
      <vt:lpstr>Решение основных задач ФУМО в 2016 </vt:lpstr>
      <vt:lpstr>Презентация PowerPoint</vt:lpstr>
      <vt:lpstr>Основные организации - эксперты</vt:lpstr>
      <vt:lpstr>Задачи развития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вебинар "УМО как один из видов общественно-профессиональных объединений в системе общего образования"</dc:title>
  <dc:creator>Sergey</dc:creator>
  <cp:lastModifiedBy>user</cp:lastModifiedBy>
  <cp:revision>95</cp:revision>
  <dcterms:created xsi:type="dcterms:W3CDTF">2015-03-09T15:42:30Z</dcterms:created>
  <dcterms:modified xsi:type="dcterms:W3CDTF">2017-05-16T07:52:41Z</dcterms:modified>
</cp:coreProperties>
</file>