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0" r:id="rId2"/>
    <p:sldId id="257" r:id="rId3"/>
    <p:sldId id="261" r:id="rId4"/>
    <p:sldId id="262" r:id="rId5"/>
    <p:sldId id="263" r:id="rId6"/>
    <p:sldId id="258" r:id="rId7"/>
    <p:sldId id="259" r:id="rId8"/>
    <p:sldId id="264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714" autoAdjust="0"/>
  </p:normalViewPr>
  <p:slideViewPr>
    <p:cSldViewPr>
      <p:cViewPr varScale="1">
        <p:scale>
          <a:sx n="82" d="100"/>
          <a:sy n="82" d="100"/>
        </p:scale>
        <p:origin x="10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933A2D-EAAD-4BBA-BB18-52E637E6541D}" type="doc">
      <dgm:prSet loTypeId="urn:microsoft.com/office/officeart/2005/8/layout/cycle8" loCatId="cycle" qsTypeId="urn:microsoft.com/office/officeart/2005/8/quickstyle/simple1" qsCatId="simple" csTypeId="urn:microsoft.com/office/officeart/2005/8/colors/colorful4" csCatId="colorful" phldr="1"/>
      <dgm:spPr/>
    </dgm:pt>
    <dgm:pt modelId="{163957FD-E40A-4F61-A115-CB300380BFFA}">
      <dgm:prSet phldrT="[Текст]" custT="1"/>
      <dgm:spPr/>
      <dgm:t>
        <a:bodyPr/>
        <a:lstStyle/>
        <a:p>
          <a:r>
            <a:rPr lang="ru-RU" sz="1400" b="1" dirty="0" smtClean="0"/>
            <a:t>2. </a:t>
          </a:r>
          <a:r>
            <a:rPr lang="ru-RU" sz="1400" b="1" dirty="0" err="1" smtClean="0"/>
            <a:t>Межпредметное</a:t>
          </a:r>
          <a:r>
            <a:rPr lang="ru-RU" sz="1400" b="1" dirty="0" smtClean="0"/>
            <a:t> объединение педагогов</a:t>
          </a:r>
          <a:endParaRPr lang="ru-RU" sz="1400" dirty="0"/>
        </a:p>
      </dgm:t>
    </dgm:pt>
    <dgm:pt modelId="{886658E0-5579-4A6B-B1CA-2EE930087E01}" type="parTrans" cxnId="{AF6C0D58-559D-4D87-B3F8-65AB6830CAA4}">
      <dgm:prSet/>
      <dgm:spPr/>
      <dgm:t>
        <a:bodyPr/>
        <a:lstStyle/>
        <a:p>
          <a:endParaRPr lang="ru-RU"/>
        </a:p>
      </dgm:t>
    </dgm:pt>
    <dgm:pt modelId="{9F295AF5-67D9-410C-9D84-AEBD46FB9BBC}" type="sibTrans" cxnId="{AF6C0D58-559D-4D87-B3F8-65AB6830CAA4}">
      <dgm:prSet/>
      <dgm:spPr/>
      <dgm:t>
        <a:bodyPr/>
        <a:lstStyle/>
        <a:p>
          <a:endParaRPr lang="ru-RU"/>
        </a:p>
      </dgm:t>
    </dgm:pt>
    <dgm:pt modelId="{ED4F6507-C394-4835-9966-64F309766AEB}">
      <dgm:prSet phldrT="[Текст]" custT="1"/>
      <dgm:spPr/>
      <dgm:t>
        <a:bodyPr/>
        <a:lstStyle/>
        <a:p>
          <a:r>
            <a:rPr lang="ru-RU" sz="1400" b="1" dirty="0" smtClean="0"/>
            <a:t>3. </a:t>
          </a:r>
          <a:r>
            <a:rPr lang="ru-RU" sz="1400" b="1" dirty="0" err="1" smtClean="0"/>
            <a:t>Межпредметное</a:t>
          </a:r>
          <a:r>
            <a:rPr lang="ru-RU" sz="1400" b="1" dirty="0" smtClean="0"/>
            <a:t> объединение педагогов</a:t>
          </a:r>
          <a:endParaRPr lang="ru-RU" sz="1400" dirty="0"/>
        </a:p>
      </dgm:t>
    </dgm:pt>
    <dgm:pt modelId="{3F60A7AB-7EDA-49CC-B160-BAC01EEE025B}" type="parTrans" cxnId="{BB54E03F-DE6E-4536-8B7D-D3D8CA88631A}">
      <dgm:prSet/>
      <dgm:spPr/>
      <dgm:t>
        <a:bodyPr/>
        <a:lstStyle/>
        <a:p>
          <a:endParaRPr lang="ru-RU"/>
        </a:p>
      </dgm:t>
    </dgm:pt>
    <dgm:pt modelId="{82A808F8-8CE8-4FB2-9ADF-81FFEE6E5BFE}" type="sibTrans" cxnId="{BB54E03F-DE6E-4536-8B7D-D3D8CA88631A}">
      <dgm:prSet/>
      <dgm:spPr/>
      <dgm:t>
        <a:bodyPr/>
        <a:lstStyle/>
        <a:p>
          <a:endParaRPr lang="ru-RU"/>
        </a:p>
      </dgm:t>
    </dgm:pt>
    <dgm:pt modelId="{7181906D-3EC5-4E9E-8522-75D4768235EF}">
      <dgm:prSet phldrT="[Текст]" custT="1"/>
      <dgm:spPr/>
      <dgm:t>
        <a:bodyPr/>
        <a:lstStyle/>
        <a:p>
          <a:r>
            <a:rPr lang="ru-RU" sz="1400" b="1" dirty="0" smtClean="0"/>
            <a:t>1. </a:t>
          </a:r>
          <a:r>
            <a:rPr lang="ru-RU" sz="1400" b="1" dirty="0" err="1" smtClean="0"/>
            <a:t>Межпредметное</a:t>
          </a:r>
          <a:r>
            <a:rPr lang="ru-RU" sz="1400" b="1" dirty="0" smtClean="0"/>
            <a:t> объединение педагогов</a:t>
          </a:r>
          <a:endParaRPr lang="ru-RU" sz="1400" b="1" dirty="0"/>
        </a:p>
      </dgm:t>
    </dgm:pt>
    <dgm:pt modelId="{E67C3D09-9A45-45C1-9C43-303CFD9B2C08}" type="parTrans" cxnId="{B3FFDE66-C461-4C1F-BD5B-228457C42CF4}">
      <dgm:prSet/>
      <dgm:spPr/>
      <dgm:t>
        <a:bodyPr/>
        <a:lstStyle/>
        <a:p>
          <a:endParaRPr lang="ru-RU"/>
        </a:p>
      </dgm:t>
    </dgm:pt>
    <dgm:pt modelId="{6781F8B9-FCC6-4234-9B11-79A3052436F3}" type="sibTrans" cxnId="{B3FFDE66-C461-4C1F-BD5B-228457C42CF4}">
      <dgm:prSet/>
      <dgm:spPr/>
      <dgm:t>
        <a:bodyPr/>
        <a:lstStyle/>
        <a:p>
          <a:endParaRPr lang="ru-RU"/>
        </a:p>
      </dgm:t>
    </dgm:pt>
    <dgm:pt modelId="{1DD00EE7-773B-462E-89FD-072EC6051D75}" type="pres">
      <dgm:prSet presAssocID="{D5933A2D-EAAD-4BBA-BB18-52E637E6541D}" presName="compositeShape" presStyleCnt="0">
        <dgm:presLayoutVars>
          <dgm:chMax val="7"/>
          <dgm:dir/>
          <dgm:resizeHandles val="exact"/>
        </dgm:presLayoutVars>
      </dgm:prSet>
      <dgm:spPr/>
    </dgm:pt>
    <dgm:pt modelId="{AF3BE474-0E04-4323-9E00-05210D4383F7}" type="pres">
      <dgm:prSet presAssocID="{D5933A2D-EAAD-4BBA-BB18-52E637E6541D}" presName="wedge1" presStyleLbl="node1" presStyleIdx="0" presStyleCnt="3" custLinFactNeighborX="-611" custLinFactNeighborY="-2267"/>
      <dgm:spPr/>
      <dgm:t>
        <a:bodyPr/>
        <a:lstStyle/>
        <a:p>
          <a:endParaRPr lang="ru-RU"/>
        </a:p>
      </dgm:t>
    </dgm:pt>
    <dgm:pt modelId="{557D22DC-6DC2-409D-8F39-1E8BEC3DEEDE}" type="pres">
      <dgm:prSet presAssocID="{D5933A2D-EAAD-4BBA-BB18-52E637E6541D}" presName="dummy1a" presStyleCnt="0"/>
      <dgm:spPr/>
    </dgm:pt>
    <dgm:pt modelId="{AA6D9871-C6D2-4799-B1B1-BB34428BF54B}" type="pres">
      <dgm:prSet presAssocID="{D5933A2D-EAAD-4BBA-BB18-52E637E6541D}" presName="dummy1b" presStyleCnt="0"/>
      <dgm:spPr/>
    </dgm:pt>
    <dgm:pt modelId="{10480225-3DC5-45FB-90C0-4F23EEBB820C}" type="pres">
      <dgm:prSet presAssocID="{D5933A2D-EAAD-4BBA-BB18-52E637E6541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808BF-8673-4E8A-B5DE-325BBB80E4AF}" type="pres">
      <dgm:prSet presAssocID="{D5933A2D-EAAD-4BBA-BB18-52E637E6541D}" presName="wedge2" presStyleLbl="node1" presStyleIdx="1" presStyleCnt="3"/>
      <dgm:spPr/>
      <dgm:t>
        <a:bodyPr/>
        <a:lstStyle/>
        <a:p>
          <a:endParaRPr lang="ru-RU"/>
        </a:p>
      </dgm:t>
    </dgm:pt>
    <dgm:pt modelId="{4384397F-CAD7-4100-A61E-CFC925F24212}" type="pres">
      <dgm:prSet presAssocID="{D5933A2D-EAAD-4BBA-BB18-52E637E6541D}" presName="dummy2a" presStyleCnt="0"/>
      <dgm:spPr/>
    </dgm:pt>
    <dgm:pt modelId="{85E5FF37-CB48-4CB7-8972-6F8E5DE3D0B8}" type="pres">
      <dgm:prSet presAssocID="{D5933A2D-EAAD-4BBA-BB18-52E637E6541D}" presName="dummy2b" presStyleCnt="0"/>
      <dgm:spPr/>
    </dgm:pt>
    <dgm:pt modelId="{AB641264-441D-45B9-98D5-AA25CD898613}" type="pres">
      <dgm:prSet presAssocID="{D5933A2D-EAAD-4BBA-BB18-52E637E6541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BF6F38-8BAF-4141-AC2A-822A7D542091}" type="pres">
      <dgm:prSet presAssocID="{D5933A2D-EAAD-4BBA-BB18-52E637E6541D}" presName="wedge3" presStyleLbl="node1" presStyleIdx="2" presStyleCnt="3"/>
      <dgm:spPr/>
      <dgm:t>
        <a:bodyPr/>
        <a:lstStyle/>
        <a:p>
          <a:endParaRPr lang="ru-RU"/>
        </a:p>
      </dgm:t>
    </dgm:pt>
    <dgm:pt modelId="{4C5D4DDC-F316-443F-BD3C-8581D9739FF1}" type="pres">
      <dgm:prSet presAssocID="{D5933A2D-EAAD-4BBA-BB18-52E637E6541D}" presName="dummy3a" presStyleCnt="0"/>
      <dgm:spPr/>
    </dgm:pt>
    <dgm:pt modelId="{F28D90B0-1CDC-411F-B4CB-C8C927A18645}" type="pres">
      <dgm:prSet presAssocID="{D5933A2D-EAAD-4BBA-BB18-52E637E6541D}" presName="dummy3b" presStyleCnt="0"/>
      <dgm:spPr/>
    </dgm:pt>
    <dgm:pt modelId="{9822A107-50F8-43C4-9B97-4E8D6109A0FF}" type="pres">
      <dgm:prSet presAssocID="{D5933A2D-EAAD-4BBA-BB18-52E637E6541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299A65-835E-4E5B-896C-E9B2D045E3EE}" type="pres">
      <dgm:prSet presAssocID="{9F295AF5-67D9-410C-9D84-AEBD46FB9BBC}" presName="arrowWedge1" presStyleLbl="fgSibTrans2D1" presStyleIdx="0" presStyleCnt="3"/>
      <dgm:spPr/>
    </dgm:pt>
    <dgm:pt modelId="{0B4E7B4A-BA7D-4692-8633-B3AA5911D870}" type="pres">
      <dgm:prSet presAssocID="{82A808F8-8CE8-4FB2-9ADF-81FFEE6E5BFE}" presName="arrowWedge2" presStyleLbl="fgSibTrans2D1" presStyleIdx="1" presStyleCnt="3"/>
      <dgm:spPr/>
    </dgm:pt>
    <dgm:pt modelId="{BD18C84E-B583-494B-89AA-8332F91D3459}" type="pres">
      <dgm:prSet presAssocID="{6781F8B9-FCC6-4234-9B11-79A3052436F3}" presName="arrowWedge3" presStyleLbl="fgSibTrans2D1" presStyleIdx="2" presStyleCnt="3"/>
      <dgm:spPr/>
    </dgm:pt>
  </dgm:ptLst>
  <dgm:cxnLst>
    <dgm:cxn modelId="{BB54E03F-DE6E-4536-8B7D-D3D8CA88631A}" srcId="{D5933A2D-EAAD-4BBA-BB18-52E637E6541D}" destId="{ED4F6507-C394-4835-9966-64F309766AEB}" srcOrd="1" destOrd="0" parTransId="{3F60A7AB-7EDA-49CC-B160-BAC01EEE025B}" sibTransId="{82A808F8-8CE8-4FB2-9ADF-81FFEE6E5BFE}"/>
    <dgm:cxn modelId="{6DB81795-3AC0-4921-BCBA-D2069F8C2898}" type="presOf" srcId="{D5933A2D-EAAD-4BBA-BB18-52E637E6541D}" destId="{1DD00EE7-773B-462E-89FD-072EC6051D75}" srcOrd="0" destOrd="0" presId="urn:microsoft.com/office/officeart/2005/8/layout/cycle8"/>
    <dgm:cxn modelId="{10BDE5E7-8F31-4133-BF2C-5BBA5AF433D2}" type="presOf" srcId="{ED4F6507-C394-4835-9966-64F309766AEB}" destId="{2A6808BF-8673-4E8A-B5DE-325BBB80E4AF}" srcOrd="0" destOrd="0" presId="urn:microsoft.com/office/officeart/2005/8/layout/cycle8"/>
    <dgm:cxn modelId="{374ED0D7-434A-48A4-A539-CBC20E078C68}" type="presOf" srcId="{7181906D-3EC5-4E9E-8522-75D4768235EF}" destId="{9822A107-50F8-43C4-9B97-4E8D6109A0FF}" srcOrd="1" destOrd="0" presId="urn:microsoft.com/office/officeart/2005/8/layout/cycle8"/>
    <dgm:cxn modelId="{DD0524A2-2939-4B93-8607-6C35473CD7BE}" type="presOf" srcId="{ED4F6507-C394-4835-9966-64F309766AEB}" destId="{AB641264-441D-45B9-98D5-AA25CD898613}" srcOrd="1" destOrd="0" presId="urn:microsoft.com/office/officeart/2005/8/layout/cycle8"/>
    <dgm:cxn modelId="{B3FFDE66-C461-4C1F-BD5B-228457C42CF4}" srcId="{D5933A2D-EAAD-4BBA-BB18-52E637E6541D}" destId="{7181906D-3EC5-4E9E-8522-75D4768235EF}" srcOrd="2" destOrd="0" parTransId="{E67C3D09-9A45-45C1-9C43-303CFD9B2C08}" sibTransId="{6781F8B9-FCC6-4234-9B11-79A3052436F3}"/>
    <dgm:cxn modelId="{AB3016A8-AB59-41B7-8301-B6C40B2D566B}" type="presOf" srcId="{163957FD-E40A-4F61-A115-CB300380BFFA}" destId="{AF3BE474-0E04-4323-9E00-05210D4383F7}" srcOrd="0" destOrd="0" presId="urn:microsoft.com/office/officeart/2005/8/layout/cycle8"/>
    <dgm:cxn modelId="{75C338AA-554E-406B-8AB2-2E9943709BE8}" type="presOf" srcId="{7181906D-3EC5-4E9E-8522-75D4768235EF}" destId="{C0BF6F38-8BAF-4141-AC2A-822A7D542091}" srcOrd="0" destOrd="0" presId="urn:microsoft.com/office/officeart/2005/8/layout/cycle8"/>
    <dgm:cxn modelId="{AF6C0D58-559D-4D87-B3F8-65AB6830CAA4}" srcId="{D5933A2D-EAAD-4BBA-BB18-52E637E6541D}" destId="{163957FD-E40A-4F61-A115-CB300380BFFA}" srcOrd="0" destOrd="0" parTransId="{886658E0-5579-4A6B-B1CA-2EE930087E01}" sibTransId="{9F295AF5-67D9-410C-9D84-AEBD46FB9BBC}"/>
    <dgm:cxn modelId="{9C8DD042-FCEB-4A41-A552-4EDBF02E2B9D}" type="presOf" srcId="{163957FD-E40A-4F61-A115-CB300380BFFA}" destId="{10480225-3DC5-45FB-90C0-4F23EEBB820C}" srcOrd="1" destOrd="0" presId="urn:microsoft.com/office/officeart/2005/8/layout/cycle8"/>
    <dgm:cxn modelId="{BF53E9DA-6F41-4CFA-9B17-5204D2520407}" type="presParOf" srcId="{1DD00EE7-773B-462E-89FD-072EC6051D75}" destId="{AF3BE474-0E04-4323-9E00-05210D4383F7}" srcOrd="0" destOrd="0" presId="urn:microsoft.com/office/officeart/2005/8/layout/cycle8"/>
    <dgm:cxn modelId="{0C9012DF-782B-4E45-8C5E-BE3A3F6C4BEA}" type="presParOf" srcId="{1DD00EE7-773B-462E-89FD-072EC6051D75}" destId="{557D22DC-6DC2-409D-8F39-1E8BEC3DEEDE}" srcOrd="1" destOrd="0" presId="urn:microsoft.com/office/officeart/2005/8/layout/cycle8"/>
    <dgm:cxn modelId="{0146FF53-77A5-4FF4-B1C1-9B755CF4EAF9}" type="presParOf" srcId="{1DD00EE7-773B-462E-89FD-072EC6051D75}" destId="{AA6D9871-C6D2-4799-B1B1-BB34428BF54B}" srcOrd="2" destOrd="0" presId="urn:microsoft.com/office/officeart/2005/8/layout/cycle8"/>
    <dgm:cxn modelId="{5575D0CC-1074-4283-BB08-CA15A21AD3A0}" type="presParOf" srcId="{1DD00EE7-773B-462E-89FD-072EC6051D75}" destId="{10480225-3DC5-45FB-90C0-4F23EEBB820C}" srcOrd="3" destOrd="0" presId="urn:microsoft.com/office/officeart/2005/8/layout/cycle8"/>
    <dgm:cxn modelId="{7E26EC72-D710-46BC-B2F4-8169F9A84EB0}" type="presParOf" srcId="{1DD00EE7-773B-462E-89FD-072EC6051D75}" destId="{2A6808BF-8673-4E8A-B5DE-325BBB80E4AF}" srcOrd="4" destOrd="0" presId="urn:microsoft.com/office/officeart/2005/8/layout/cycle8"/>
    <dgm:cxn modelId="{31C52405-492C-4612-9BB7-8E6F3B1FBC6B}" type="presParOf" srcId="{1DD00EE7-773B-462E-89FD-072EC6051D75}" destId="{4384397F-CAD7-4100-A61E-CFC925F24212}" srcOrd="5" destOrd="0" presId="urn:microsoft.com/office/officeart/2005/8/layout/cycle8"/>
    <dgm:cxn modelId="{5B1AF5ED-1ED5-46A9-A3BF-46C2D5E90123}" type="presParOf" srcId="{1DD00EE7-773B-462E-89FD-072EC6051D75}" destId="{85E5FF37-CB48-4CB7-8972-6F8E5DE3D0B8}" srcOrd="6" destOrd="0" presId="urn:microsoft.com/office/officeart/2005/8/layout/cycle8"/>
    <dgm:cxn modelId="{08A806C5-F016-4B9D-9C68-3D474F81E9B2}" type="presParOf" srcId="{1DD00EE7-773B-462E-89FD-072EC6051D75}" destId="{AB641264-441D-45B9-98D5-AA25CD898613}" srcOrd="7" destOrd="0" presId="urn:microsoft.com/office/officeart/2005/8/layout/cycle8"/>
    <dgm:cxn modelId="{A7AA310E-CF46-4D9B-8495-91677E6D6617}" type="presParOf" srcId="{1DD00EE7-773B-462E-89FD-072EC6051D75}" destId="{C0BF6F38-8BAF-4141-AC2A-822A7D542091}" srcOrd="8" destOrd="0" presId="urn:microsoft.com/office/officeart/2005/8/layout/cycle8"/>
    <dgm:cxn modelId="{E29C3DCF-8085-4DEB-A84F-E9F3099E1E9D}" type="presParOf" srcId="{1DD00EE7-773B-462E-89FD-072EC6051D75}" destId="{4C5D4DDC-F316-443F-BD3C-8581D9739FF1}" srcOrd="9" destOrd="0" presId="urn:microsoft.com/office/officeart/2005/8/layout/cycle8"/>
    <dgm:cxn modelId="{D7AC207A-CE95-479F-BF22-9B2C4093C011}" type="presParOf" srcId="{1DD00EE7-773B-462E-89FD-072EC6051D75}" destId="{F28D90B0-1CDC-411F-B4CB-C8C927A18645}" srcOrd="10" destOrd="0" presId="urn:microsoft.com/office/officeart/2005/8/layout/cycle8"/>
    <dgm:cxn modelId="{125F61CE-B937-4CDC-860A-817875C85952}" type="presParOf" srcId="{1DD00EE7-773B-462E-89FD-072EC6051D75}" destId="{9822A107-50F8-43C4-9B97-4E8D6109A0FF}" srcOrd="11" destOrd="0" presId="urn:microsoft.com/office/officeart/2005/8/layout/cycle8"/>
    <dgm:cxn modelId="{8E7C7915-ED9F-4074-B444-2A7B57751A68}" type="presParOf" srcId="{1DD00EE7-773B-462E-89FD-072EC6051D75}" destId="{D6299A65-835E-4E5B-896C-E9B2D045E3EE}" srcOrd="12" destOrd="0" presId="urn:microsoft.com/office/officeart/2005/8/layout/cycle8"/>
    <dgm:cxn modelId="{74F81860-83BF-428D-BD07-A79E401CFCDC}" type="presParOf" srcId="{1DD00EE7-773B-462E-89FD-072EC6051D75}" destId="{0B4E7B4A-BA7D-4692-8633-B3AA5911D870}" srcOrd="13" destOrd="0" presId="urn:microsoft.com/office/officeart/2005/8/layout/cycle8"/>
    <dgm:cxn modelId="{19967122-529F-4871-B4F1-A8B5F16B1324}" type="presParOf" srcId="{1DD00EE7-773B-462E-89FD-072EC6051D75}" destId="{BD18C84E-B583-494B-89AA-8332F91D345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446606-83AB-41AD-A098-2B0003A3C2B3}" type="doc">
      <dgm:prSet loTypeId="urn:microsoft.com/office/officeart/2005/8/layout/h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3FE208B-90C5-415A-BD3F-EAD6F8437638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ВЫРАБОТКА</a:t>
          </a:r>
          <a:endParaRPr lang="ru-RU" b="1" dirty="0">
            <a:solidFill>
              <a:srgbClr val="FF0000"/>
            </a:solidFill>
          </a:endParaRPr>
        </a:p>
      </dgm:t>
    </dgm:pt>
    <dgm:pt modelId="{68844E7B-6757-4B4F-9E66-7BC2E978D8DF}" type="parTrans" cxnId="{F8A1EBF9-F64A-486F-A739-9E088E08AC4C}">
      <dgm:prSet/>
      <dgm:spPr/>
      <dgm:t>
        <a:bodyPr/>
        <a:lstStyle/>
        <a:p>
          <a:endParaRPr lang="ru-RU"/>
        </a:p>
      </dgm:t>
    </dgm:pt>
    <dgm:pt modelId="{A43E01CF-8FA7-415A-8C12-680770D7E652}" type="sibTrans" cxnId="{F8A1EBF9-F64A-486F-A739-9E088E08AC4C}">
      <dgm:prSet/>
      <dgm:spPr/>
      <dgm:t>
        <a:bodyPr/>
        <a:lstStyle/>
        <a:p>
          <a:endParaRPr lang="ru-RU"/>
        </a:p>
      </dgm:t>
    </dgm:pt>
    <dgm:pt modelId="{4D2BBE58-C1B9-4629-800F-5529F4C41AA1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FF0000"/>
              </a:solidFill>
            </a:rPr>
            <a:t>МО</a:t>
          </a:r>
          <a:endParaRPr lang="ru-RU" b="1" dirty="0">
            <a:solidFill>
              <a:srgbClr val="FF0000"/>
            </a:solidFill>
          </a:endParaRPr>
        </a:p>
      </dgm:t>
    </dgm:pt>
    <dgm:pt modelId="{BF3AA913-EBF3-442E-804B-31688F9CD698}" type="parTrans" cxnId="{823CDF97-5A1A-49D0-97DF-AF3169F0D233}">
      <dgm:prSet/>
      <dgm:spPr/>
      <dgm:t>
        <a:bodyPr/>
        <a:lstStyle/>
        <a:p>
          <a:endParaRPr lang="ru-RU"/>
        </a:p>
      </dgm:t>
    </dgm:pt>
    <dgm:pt modelId="{89BBF947-C09F-4AC7-B2CC-07C7206CD510}" type="sibTrans" cxnId="{823CDF97-5A1A-49D0-97DF-AF3169F0D233}">
      <dgm:prSet/>
      <dgm:spPr/>
      <dgm:t>
        <a:bodyPr/>
        <a:lstStyle/>
        <a:p>
          <a:endParaRPr lang="ru-RU"/>
        </a:p>
      </dgm:t>
    </dgm:pt>
    <dgm:pt modelId="{633C5F42-77BB-40CF-99BC-D9CF2FFF026A}">
      <dgm:prSet phldrT="[Текст]"/>
      <dgm:spPr/>
      <dgm:t>
        <a:bodyPr/>
        <a:lstStyle/>
        <a:p>
          <a:pPr algn="l"/>
          <a:r>
            <a:rPr lang="ru-RU" dirty="0" smtClean="0"/>
            <a:t>ЕМД</a:t>
          </a:r>
          <a:endParaRPr lang="ru-RU" dirty="0"/>
        </a:p>
      </dgm:t>
    </dgm:pt>
    <dgm:pt modelId="{78D96CBA-FCFA-406B-ACC1-F85B90D8B923}" type="parTrans" cxnId="{D33A4C7B-DF44-4E17-8ED6-C48DDE2467E4}">
      <dgm:prSet/>
      <dgm:spPr/>
      <dgm:t>
        <a:bodyPr/>
        <a:lstStyle/>
        <a:p>
          <a:endParaRPr lang="ru-RU"/>
        </a:p>
      </dgm:t>
    </dgm:pt>
    <dgm:pt modelId="{EC28430A-A80C-4710-A456-F5E74E16095E}" type="sibTrans" cxnId="{D33A4C7B-DF44-4E17-8ED6-C48DDE2467E4}">
      <dgm:prSet/>
      <dgm:spPr/>
      <dgm:t>
        <a:bodyPr/>
        <a:lstStyle/>
        <a:p>
          <a:endParaRPr lang="ru-RU"/>
        </a:p>
      </dgm:t>
    </dgm:pt>
    <dgm:pt modelId="{A8528213-4AC4-497A-94B1-316C6B8D30E3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ТРАНСЛЯЦИЯ</a:t>
          </a:r>
          <a:endParaRPr lang="ru-RU" b="1" dirty="0">
            <a:solidFill>
              <a:srgbClr val="FF0000"/>
            </a:solidFill>
          </a:endParaRPr>
        </a:p>
      </dgm:t>
    </dgm:pt>
    <dgm:pt modelId="{F9FFBE6F-31D4-45BE-A806-9C49120F683D}" type="parTrans" cxnId="{2208BD63-32DF-4CB4-B3B3-39C0B3F05194}">
      <dgm:prSet/>
      <dgm:spPr/>
      <dgm:t>
        <a:bodyPr/>
        <a:lstStyle/>
        <a:p>
          <a:endParaRPr lang="ru-RU"/>
        </a:p>
      </dgm:t>
    </dgm:pt>
    <dgm:pt modelId="{6EAE7376-5752-4115-BB59-ED16C36C08BA}" type="sibTrans" cxnId="{2208BD63-32DF-4CB4-B3B3-39C0B3F05194}">
      <dgm:prSet/>
      <dgm:spPr/>
      <dgm:t>
        <a:bodyPr/>
        <a:lstStyle/>
        <a:p>
          <a:endParaRPr lang="ru-RU"/>
        </a:p>
      </dgm:t>
    </dgm:pt>
    <dgm:pt modelId="{F17B087F-0396-45C2-AB2E-FAEA1542563A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FF0000"/>
              </a:solidFill>
            </a:rPr>
            <a:t>ШКОЛА</a:t>
          </a:r>
          <a:endParaRPr lang="ru-RU" b="1" dirty="0">
            <a:solidFill>
              <a:srgbClr val="FF0000"/>
            </a:solidFill>
          </a:endParaRPr>
        </a:p>
      </dgm:t>
    </dgm:pt>
    <dgm:pt modelId="{242A9AEB-DB20-4BCC-B2FB-B9A66C788E27}" type="parTrans" cxnId="{057911F4-F634-4CE7-B36A-93F3CDC392DB}">
      <dgm:prSet/>
      <dgm:spPr/>
      <dgm:t>
        <a:bodyPr/>
        <a:lstStyle/>
        <a:p>
          <a:endParaRPr lang="ru-RU"/>
        </a:p>
      </dgm:t>
    </dgm:pt>
    <dgm:pt modelId="{F8265525-0349-404A-81DE-1CB02016FBDC}" type="sibTrans" cxnId="{057911F4-F634-4CE7-B36A-93F3CDC392DB}">
      <dgm:prSet/>
      <dgm:spPr/>
      <dgm:t>
        <a:bodyPr/>
        <a:lstStyle/>
        <a:p>
          <a:endParaRPr lang="ru-RU"/>
        </a:p>
      </dgm:t>
    </dgm:pt>
    <dgm:pt modelId="{8B548271-65CA-4F8D-BB41-98D01A46DA1D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ПРОДВИЖЕНИЕ</a:t>
          </a:r>
          <a:endParaRPr lang="ru-RU" b="1" dirty="0">
            <a:solidFill>
              <a:srgbClr val="FF0000"/>
            </a:solidFill>
          </a:endParaRPr>
        </a:p>
      </dgm:t>
    </dgm:pt>
    <dgm:pt modelId="{B8009B5E-D3C8-42E5-AC83-8DAA9509105F}" type="parTrans" cxnId="{D74FB10C-6E0D-4C06-A398-453FCE17F660}">
      <dgm:prSet/>
      <dgm:spPr/>
      <dgm:t>
        <a:bodyPr/>
        <a:lstStyle/>
        <a:p>
          <a:endParaRPr lang="ru-RU"/>
        </a:p>
      </dgm:t>
    </dgm:pt>
    <dgm:pt modelId="{1AB8223E-D195-4B96-A213-E7A603914CD3}" type="sibTrans" cxnId="{D74FB10C-6E0D-4C06-A398-453FCE17F660}">
      <dgm:prSet/>
      <dgm:spPr/>
      <dgm:t>
        <a:bodyPr/>
        <a:lstStyle/>
        <a:p>
          <a:endParaRPr lang="ru-RU"/>
        </a:p>
      </dgm:t>
    </dgm:pt>
    <dgm:pt modelId="{CF1D54E3-DDD3-4092-90B8-731D77D37599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FF0000"/>
              </a:solidFill>
            </a:rPr>
            <a:t>СЕТЬ</a:t>
          </a:r>
          <a:endParaRPr lang="ru-RU" b="1" dirty="0">
            <a:solidFill>
              <a:srgbClr val="FF0000"/>
            </a:solidFill>
          </a:endParaRPr>
        </a:p>
      </dgm:t>
    </dgm:pt>
    <dgm:pt modelId="{55E15F59-0A32-495C-9C36-41B913294A58}" type="parTrans" cxnId="{E70637D8-60DE-4556-B5DA-3CAE98FD7B80}">
      <dgm:prSet/>
      <dgm:spPr/>
      <dgm:t>
        <a:bodyPr/>
        <a:lstStyle/>
        <a:p>
          <a:endParaRPr lang="ru-RU"/>
        </a:p>
      </dgm:t>
    </dgm:pt>
    <dgm:pt modelId="{A200301E-57B0-47E7-9F5B-FB705FB11D5E}" type="sibTrans" cxnId="{E70637D8-60DE-4556-B5DA-3CAE98FD7B80}">
      <dgm:prSet/>
      <dgm:spPr/>
      <dgm:t>
        <a:bodyPr/>
        <a:lstStyle/>
        <a:p>
          <a:endParaRPr lang="ru-RU"/>
        </a:p>
      </dgm:t>
    </dgm:pt>
    <dgm:pt modelId="{69727578-FF5D-4A28-A6A5-10F3ADE463E2}">
      <dgm:prSet phldrT="[Текст]"/>
      <dgm:spPr/>
      <dgm:t>
        <a:bodyPr/>
        <a:lstStyle/>
        <a:p>
          <a:pPr algn="l"/>
          <a:r>
            <a:rPr lang="ru-RU" dirty="0" smtClean="0"/>
            <a:t>Семинар</a:t>
          </a:r>
          <a:endParaRPr lang="ru-RU" dirty="0"/>
        </a:p>
      </dgm:t>
    </dgm:pt>
    <dgm:pt modelId="{72AFE277-A1E5-47A0-AD8F-3E0813F8EA09}" type="parTrans" cxnId="{9B0475D1-B6EB-457E-B4C5-EB83D6475125}">
      <dgm:prSet/>
      <dgm:spPr/>
      <dgm:t>
        <a:bodyPr/>
        <a:lstStyle/>
        <a:p>
          <a:endParaRPr lang="ru-RU"/>
        </a:p>
      </dgm:t>
    </dgm:pt>
    <dgm:pt modelId="{1BEB8763-F06D-40D0-BB4F-71A7905A007E}" type="sibTrans" cxnId="{9B0475D1-B6EB-457E-B4C5-EB83D6475125}">
      <dgm:prSet/>
      <dgm:spPr/>
      <dgm:t>
        <a:bodyPr/>
        <a:lstStyle/>
        <a:p>
          <a:endParaRPr lang="ru-RU"/>
        </a:p>
      </dgm:t>
    </dgm:pt>
    <dgm:pt modelId="{067A1D6C-0042-4604-99CB-959533D163EE}">
      <dgm:prSet phldrT="[Текст]"/>
      <dgm:spPr/>
      <dgm:t>
        <a:bodyPr/>
        <a:lstStyle/>
        <a:p>
          <a:pPr algn="l"/>
          <a:r>
            <a:rPr lang="ru-RU" dirty="0" smtClean="0"/>
            <a:t>СЕМИНАР</a:t>
          </a:r>
          <a:endParaRPr lang="ru-RU" dirty="0"/>
        </a:p>
      </dgm:t>
    </dgm:pt>
    <dgm:pt modelId="{A7CFA5D8-FF1B-4D42-B7CA-F7BE19E9E0F1}" type="parTrans" cxnId="{94B63551-5E02-4948-BE7E-E79147650500}">
      <dgm:prSet/>
      <dgm:spPr/>
      <dgm:t>
        <a:bodyPr/>
        <a:lstStyle/>
        <a:p>
          <a:endParaRPr lang="ru-RU"/>
        </a:p>
      </dgm:t>
    </dgm:pt>
    <dgm:pt modelId="{003B5197-AB30-4667-986E-5D163BBC8D89}" type="sibTrans" cxnId="{94B63551-5E02-4948-BE7E-E79147650500}">
      <dgm:prSet/>
      <dgm:spPr/>
      <dgm:t>
        <a:bodyPr/>
        <a:lstStyle/>
        <a:p>
          <a:endParaRPr lang="ru-RU"/>
        </a:p>
      </dgm:t>
    </dgm:pt>
    <dgm:pt modelId="{397646B4-B84C-437B-A874-9252070A5DE2}">
      <dgm:prSet phldrT="[Текст]"/>
      <dgm:spPr/>
      <dgm:t>
        <a:bodyPr/>
        <a:lstStyle/>
        <a:p>
          <a:pPr algn="l"/>
          <a:r>
            <a:rPr lang="ru-RU" dirty="0" smtClean="0"/>
            <a:t>ЕМД</a:t>
          </a:r>
          <a:endParaRPr lang="ru-RU" dirty="0"/>
        </a:p>
      </dgm:t>
    </dgm:pt>
    <dgm:pt modelId="{3236A338-5EB5-4CB5-B8B6-D34BE90ED240}" type="parTrans" cxnId="{B96FF6D8-100A-4684-95F4-2C2D4EEE013B}">
      <dgm:prSet/>
      <dgm:spPr/>
      <dgm:t>
        <a:bodyPr/>
        <a:lstStyle/>
        <a:p>
          <a:endParaRPr lang="ru-RU"/>
        </a:p>
      </dgm:t>
    </dgm:pt>
    <dgm:pt modelId="{5061A539-D59D-48E1-813B-6780EA225573}" type="sibTrans" cxnId="{B96FF6D8-100A-4684-95F4-2C2D4EEE013B}">
      <dgm:prSet/>
      <dgm:spPr/>
      <dgm:t>
        <a:bodyPr/>
        <a:lstStyle/>
        <a:p>
          <a:endParaRPr lang="ru-RU"/>
        </a:p>
      </dgm:t>
    </dgm:pt>
    <dgm:pt modelId="{DEB8B4C5-8B8F-4399-B345-2F22B27E79BB}">
      <dgm:prSet phldrT="[Текст]"/>
      <dgm:spPr/>
      <dgm:t>
        <a:bodyPr/>
        <a:lstStyle/>
        <a:p>
          <a:pPr algn="l"/>
          <a:r>
            <a:rPr lang="ru-RU" dirty="0" smtClean="0"/>
            <a:t>СЕМИНАР</a:t>
          </a:r>
          <a:endParaRPr lang="ru-RU" dirty="0"/>
        </a:p>
      </dgm:t>
    </dgm:pt>
    <dgm:pt modelId="{E7AB9BD1-E6D2-4523-8904-3FC04813441F}" type="parTrans" cxnId="{AB09A47E-2F7B-49E1-A053-2A33B6269006}">
      <dgm:prSet/>
      <dgm:spPr/>
      <dgm:t>
        <a:bodyPr/>
        <a:lstStyle/>
        <a:p>
          <a:endParaRPr lang="ru-RU"/>
        </a:p>
      </dgm:t>
    </dgm:pt>
    <dgm:pt modelId="{3B8BCCDE-E191-4882-A531-CA28DB832058}" type="sibTrans" cxnId="{AB09A47E-2F7B-49E1-A053-2A33B6269006}">
      <dgm:prSet/>
      <dgm:spPr/>
      <dgm:t>
        <a:bodyPr/>
        <a:lstStyle/>
        <a:p>
          <a:endParaRPr lang="ru-RU"/>
        </a:p>
      </dgm:t>
    </dgm:pt>
    <dgm:pt modelId="{EE235C51-956A-4C68-8F0E-BF0715138A23}">
      <dgm:prSet phldrT="[Текст]"/>
      <dgm:spPr/>
      <dgm:t>
        <a:bodyPr/>
        <a:lstStyle/>
        <a:p>
          <a:pPr algn="l"/>
          <a:r>
            <a:rPr lang="ru-RU" dirty="0" smtClean="0"/>
            <a:t>ЕМД</a:t>
          </a:r>
          <a:endParaRPr lang="ru-RU" dirty="0"/>
        </a:p>
      </dgm:t>
    </dgm:pt>
    <dgm:pt modelId="{6A10C423-D0FB-4AFE-9DD3-07C55F8BA907}" type="parTrans" cxnId="{D9D7698E-D3D2-431C-92F2-658EA2B6ED9C}">
      <dgm:prSet/>
      <dgm:spPr/>
      <dgm:t>
        <a:bodyPr/>
        <a:lstStyle/>
        <a:p>
          <a:endParaRPr lang="ru-RU"/>
        </a:p>
      </dgm:t>
    </dgm:pt>
    <dgm:pt modelId="{A79887F5-3ACF-4C4C-894C-0BEE254F9FC4}" type="sibTrans" cxnId="{D9D7698E-D3D2-431C-92F2-658EA2B6ED9C}">
      <dgm:prSet/>
      <dgm:spPr/>
      <dgm:t>
        <a:bodyPr/>
        <a:lstStyle/>
        <a:p>
          <a:endParaRPr lang="ru-RU"/>
        </a:p>
      </dgm:t>
    </dgm:pt>
    <dgm:pt modelId="{F887ECBC-870E-4EE9-987A-9B6DD5A10AF4}" type="pres">
      <dgm:prSet presAssocID="{49446606-83AB-41AD-A098-2B0003A3C2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D1B36A-1910-40E2-A172-39502EEB8866}" type="pres">
      <dgm:prSet presAssocID="{49446606-83AB-41AD-A098-2B0003A3C2B3}" presName="tSp" presStyleCnt="0"/>
      <dgm:spPr/>
    </dgm:pt>
    <dgm:pt modelId="{5B4500FF-A0D5-4541-806C-4DC321418B6D}" type="pres">
      <dgm:prSet presAssocID="{49446606-83AB-41AD-A098-2B0003A3C2B3}" presName="bSp" presStyleCnt="0"/>
      <dgm:spPr/>
    </dgm:pt>
    <dgm:pt modelId="{CEDFCA06-D050-4281-99AF-6D78169DBEE0}" type="pres">
      <dgm:prSet presAssocID="{49446606-83AB-41AD-A098-2B0003A3C2B3}" presName="process" presStyleCnt="0"/>
      <dgm:spPr/>
    </dgm:pt>
    <dgm:pt modelId="{4160D48A-E0CA-4186-94D4-7EA5655F6883}" type="pres">
      <dgm:prSet presAssocID="{33FE208B-90C5-415A-BD3F-EAD6F8437638}" presName="composite1" presStyleCnt="0"/>
      <dgm:spPr/>
    </dgm:pt>
    <dgm:pt modelId="{2793CCD1-F1C9-47DD-91F8-511045F534DC}" type="pres">
      <dgm:prSet presAssocID="{33FE208B-90C5-415A-BD3F-EAD6F8437638}" presName="dummyNode1" presStyleLbl="node1" presStyleIdx="0" presStyleCnt="3"/>
      <dgm:spPr/>
    </dgm:pt>
    <dgm:pt modelId="{B53BA5C9-5787-45BC-89A8-F9FEC54E8853}" type="pres">
      <dgm:prSet presAssocID="{33FE208B-90C5-415A-BD3F-EAD6F8437638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07509-9B47-49E8-BE2A-2315414EADDA}" type="pres">
      <dgm:prSet presAssocID="{33FE208B-90C5-415A-BD3F-EAD6F843763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383C0D-A7B7-419B-B9B8-A1C52E1B43C2}" type="pres">
      <dgm:prSet presAssocID="{33FE208B-90C5-415A-BD3F-EAD6F8437638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38452-9CA3-4A05-9421-4795073CB111}" type="pres">
      <dgm:prSet presAssocID="{33FE208B-90C5-415A-BD3F-EAD6F8437638}" presName="connSite1" presStyleCnt="0"/>
      <dgm:spPr/>
    </dgm:pt>
    <dgm:pt modelId="{8C6C0DF3-1F52-4F6D-A2C3-49A581CE73D6}" type="pres">
      <dgm:prSet presAssocID="{A43E01CF-8FA7-415A-8C12-680770D7E652}" presName="Name9" presStyleLbl="sibTrans2D1" presStyleIdx="0" presStyleCnt="2"/>
      <dgm:spPr/>
      <dgm:t>
        <a:bodyPr/>
        <a:lstStyle/>
        <a:p>
          <a:endParaRPr lang="ru-RU"/>
        </a:p>
      </dgm:t>
    </dgm:pt>
    <dgm:pt modelId="{792E6D0C-0F6E-40C6-838C-9D60BB8353E2}" type="pres">
      <dgm:prSet presAssocID="{A8528213-4AC4-497A-94B1-316C6B8D30E3}" presName="composite2" presStyleCnt="0"/>
      <dgm:spPr/>
    </dgm:pt>
    <dgm:pt modelId="{B60C791E-E3CD-456A-848F-B1F77B2E3B18}" type="pres">
      <dgm:prSet presAssocID="{A8528213-4AC4-497A-94B1-316C6B8D30E3}" presName="dummyNode2" presStyleLbl="node1" presStyleIdx="0" presStyleCnt="3"/>
      <dgm:spPr/>
    </dgm:pt>
    <dgm:pt modelId="{0D934BBC-6A2E-441A-9CF9-5175495828C5}" type="pres">
      <dgm:prSet presAssocID="{A8528213-4AC4-497A-94B1-316C6B8D30E3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38F616-FF3C-4489-967F-638D5C8826AF}" type="pres">
      <dgm:prSet presAssocID="{A8528213-4AC4-497A-94B1-316C6B8D30E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77700-8F9E-4292-815E-A7296644DF1A}" type="pres">
      <dgm:prSet presAssocID="{A8528213-4AC4-497A-94B1-316C6B8D30E3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76D336-0B97-4E02-BF9F-470B64A83AF0}" type="pres">
      <dgm:prSet presAssocID="{A8528213-4AC4-497A-94B1-316C6B8D30E3}" presName="connSite2" presStyleCnt="0"/>
      <dgm:spPr/>
    </dgm:pt>
    <dgm:pt modelId="{9F38A11A-D4E6-4D4F-99E1-9AA37A742EF3}" type="pres">
      <dgm:prSet presAssocID="{6EAE7376-5752-4115-BB59-ED16C36C08BA}" presName="Name18" presStyleLbl="sibTrans2D1" presStyleIdx="1" presStyleCnt="2"/>
      <dgm:spPr/>
      <dgm:t>
        <a:bodyPr/>
        <a:lstStyle/>
        <a:p>
          <a:endParaRPr lang="ru-RU"/>
        </a:p>
      </dgm:t>
    </dgm:pt>
    <dgm:pt modelId="{EDA47BE5-585E-46C7-8013-2328759C7FF8}" type="pres">
      <dgm:prSet presAssocID="{8B548271-65CA-4F8D-BB41-98D01A46DA1D}" presName="composite1" presStyleCnt="0"/>
      <dgm:spPr/>
    </dgm:pt>
    <dgm:pt modelId="{339F5E70-4F2D-44D5-9BDD-AA87ED9DD6BE}" type="pres">
      <dgm:prSet presAssocID="{8B548271-65CA-4F8D-BB41-98D01A46DA1D}" presName="dummyNode1" presStyleLbl="node1" presStyleIdx="1" presStyleCnt="3"/>
      <dgm:spPr/>
    </dgm:pt>
    <dgm:pt modelId="{29DF2FC0-BCEB-4B15-97A0-9A364A95F51B}" type="pres">
      <dgm:prSet presAssocID="{8B548271-65CA-4F8D-BB41-98D01A46DA1D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43BFF-384D-4B84-B335-DEA70CAF6413}" type="pres">
      <dgm:prSet presAssocID="{8B548271-65CA-4F8D-BB41-98D01A46DA1D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61D45-A003-4D65-B0A0-C036E8796D50}" type="pres">
      <dgm:prSet presAssocID="{8B548271-65CA-4F8D-BB41-98D01A46DA1D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C806A-08BC-43A5-8C35-6050A7E31BB9}" type="pres">
      <dgm:prSet presAssocID="{8B548271-65CA-4F8D-BB41-98D01A46DA1D}" presName="connSite1" presStyleCnt="0"/>
      <dgm:spPr/>
    </dgm:pt>
  </dgm:ptLst>
  <dgm:cxnLst>
    <dgm:cxn modelId="{50FA66AA-9796-4859-8FE0-2DD415E271D8}" type="presOf" srcId="{49446606-83AB-41AD-A098-2B0003A3C2B3}" destId="{F887ECBC-870E-4EE9-987A-9B6DD5A10AF4}" srcOrd="0" destOrd="0" presId="urn:microsoft.com/office/officeart/2005/8/layout/hProcess4"/>
    <dgm:cxn modelId="{E5EA035E-7166-4F2A-887A-BDDD96AD494E}" type="presOf" srcId="{F17B087F-0396-45C2-AB2E-FAEA1542563A}" destId="{6638F616-FF3C-4489-967F-638D5C8826AF}" srcOrd="1" destOrd="0" presId="urn:microsoft.com/office/officeart/2005/8/layout/hProcess4"/>
    <dgm:cxn modelId="{42739099-B6C3-4026-8D5C-E857F0820A1B}" type="presOf" srcId="{8B548271-65CA-4F8D-BB41-98D01A46DA1D}" destId="{A5A61D45-A003-4D65-B0A0-C036E8796D50}" srcOrd="0" destOrd="0" presId="urn:microsoft.com/office/officeart/2005/8/layout/hProcess4"/>
    <dgm:cxn modelId="{80F65388-F94B-4010-8D94-F5A0271784B8}" type="presOf" srcId="{DEB8B4C5-8B8F-4399-B345-2F22B27E79BB}" destId="{29DF2FC0-BCEB-4B15-97A0-9A364A95F51B}" srcOrd="0" destOrd="1" presId="urn:microsoft.com/office/officeart/2005/8/layout/hProcess4"/>
    <dgm:cxn modelId="{EB2B1958-AEAA-4671-8140-883600A06B22}" type="presOf" srcId="{4D2BBE58-C1B9-4629-800F-5529F4C41AA1}" destId="{29E07509-9B47-49E8-BE2A-2315414EADDA}" srcOrd="1" destOrd="0" presId="urn:microsoft.com/office/officeart/2005/8/layout/hProcess4"/>
    <dgm:cxn modelId="{AB09A47E-2F7B-49E1-A053-2A33B6269006}" srcId="{8B548271-65CA-4F8D-BB41-98D01A46DA1D}" destId="{DEB8B4C5-8B8F-4399-B345-2F22B27E79BB}" srcOrd="1" destOrd="0" parTransId="{E7AB9BD1-E6D2-4523-8904-3FC04813441F}" sibTransId="{3B8BCCDE-E191-4882-A531-CA28DB832058}"/>
    <dgm:cxn modelId="{F8A1EBF9-F64A-486F-A739-9E088E08AC4C}" srcId="{49446606-83AB-41AD-A098-2B0003A3C2B3}" destId="{33FE208B-90C5-415A-BD3F-EAD6F8437638}" srcOrd="0" destOrd="0" parTransId="{68844E7B-6757-4B4F-9E66-7BC2E978D8DF}" sibTransId="{A43E01CF-8FA7-415A-8C12-680770D7E652}"/>
    <dgm:cxn modelId="{C31C975F-31AA-43C9-A062-78924FAC6873}" type="presOf" srcId="{69727578-FF5D-4A28-A6A5-10F3ADE463E2}" destId="{29E07509-9B47-49E8-BE2A-2315414EADDA}" srcOrd="1" destOrd="1" presId="urn:microsoft.com/office/officeart/2005/8/layout/hProcess4"/>
    <dgm:cxn modelId="{EE767D54-CA5A-4CDB-9FB5-3FCC96143D5A}" type="presOf" srcId="{6EAE7376-5752-4115-BB59-ED16C36C08BA}" destId="{9F38A11A-D4E6-4D4F-99E1-9AA37A742EF3}" srcOrd="0" destOrd="0" presId="urn:microsoft.com/office/officeart/2005/8/layout/hProcess4"/>
    <dgm:cxn modelId="{E70637D8-60DE-4556-B5DA-3CAE98FD7B80}" srcId="{8B548271-65CA-4F8D-BB41-98D01A46DA1D}" destId="{CF1D54E3-DDD3-4092-90B8-731D77D37599}" srcOrd="0" destOrd="0" parTransId="{55E15F59-0A32-495C-9C36-41B913294A58}" sibTransId="{A200301E-57B0-47E7-9F5B-FB705FB11D5E}"/>
    <dgm:cxn modelId="{8BA5F51E-96B0-445B-A8CC-5D84D1E928C5}" type="presOf" srcId="{633C5F42-77BB-40CF-99BC-D9CF2FFF026A}" destId="{29E07509-9B47-49E8-BE2A-2315414EADDA}" srcOrd="1" destOrd="2" presId="urn:microsoft.com/office/officeart/2005/8/layout/hProcess4"/>
    <dgm:cxn modelId="{D74FB10C-6E0D-4C06-A398-453FCE17F660}" srcId="{49446606-83AB-41AD-A098-2B0003A3C2B3}" destId="{8B548271-65CA-4F8D-BB41-98D01A46DA1D}" srcOrd="2" destOrd="0" parTransId="{B8009B5E-D3C8-42E5-AC83-8DAA9509105F}" sibTransId="{1AB8223E-D195-4B96-A213-E7A603914CD3}"/>
    <dgm:cxn modelId="{7DF609F2-9E08-49C9-9C98-CA85A55AAFD8}" type="presOf" srcId="{4D2BBE58-C1B9-4629-800F-5529F4C41AA1}" destId="{B53BA5C9-5787-45BC-89A8-F9FEC54E8853}" srcOrd="0" destOrd="0" presId="urn:microsoft.com/office/officeart/2005/8/layout/hProcess4"/>
    <dgm:cxn modelId="{9ECEECBF-4E90-411C-8D7B-1D681559D70D}" type="presOf" srcId="{DEB8B4C5-8B8F-4399-B345-2F22B27E79BB}" destId="{6BF43BFF-384D-4B84-B335-DEA70CAF6413}" srcOrd="1" destOrd="1" presId="urn:microsoft.com/office/officeart/2005/8/layout/hProcess4"/>
    <dgm:cxn modelId="{91153FCE-17C5-4FB6-9C57-A683F203EF49}" type="presOf" srcId="{CF1D54E3-DDD3-4092-90B8-731D77D37599}" destId="{6BF43BFF-384D-4B84-B335-DEA70CAF6413}" srcOrd="1" destOrd="0" presId="urn:microsoft.com/office/officeart/2005/8/layout/hProcess4"/>
    <dgm:cxn modelId="{228ACAF5-EF03-4494-B97F-209F94BBD9DB}" type="presOf" srcId="{397646B4-B84C-437B-A874-9252070A5DE2}" destId="{0D934BBC-6A2E-441A-9CF9-5175495828C5}" srcOrd="0" destOrd="2" presId="urn:microsoft.com/office/officeart/2005/8/layout/hProcess4"/>
    <dgm:cxn modelId="{0CE0DF96-5CB2-4A3D-BF74-075AC120D82B}" type="presOf" srcId="{33FE208B-90C5-415A-BD3F-EAD6F8437638}" destId="{DD383C0D-A7B7-419B-B9B8-A1C52E1B43C2}" srcOrd="0" destOrd="0" presId="urn:microsoft.com/office/officeart/2005/8/layout/hProcess4"/>
    <dgm:cxn modelId="{D82F82A1-E65B-4D28-B6F2-32F926864D05}" type="presOf" srcId="{69727578-FF5D-4A28-A6A5-10F3ADE463E2}" destId="{B53BA5C9-5787-45BC-89A8-F9FEC54E8853}" srcOrd="0" destOrd="1" presId="urn:microsoft.com/office/officeart/2005/8/layout/hProcess4"/>
    <dgm:cxn modelId="{D6F882F2-9557-4A5C-BB8F-BF7AAA6C585B}" type="presOf" srcId="{067A1D6C-0042-4604-99CB-959533D163EE}" destId="{0D934BBC-6A2E-441A-9CF9-5175495828C5}" srcOrd="0" destOrd="1" presId="urn:microsoft.com/office/officeart/2005/8/layout/hProcess4"/>
    <dgm:cxn modelId="{2FADE316-1E81-4C74-8163-5BEA788A259F}" type="presOf" srcId="{A8528213-4AC4-497A-94B1-316C6B8D30E3}" destId="{02877700-8F9E-4292-815E-A7296644DF1A}" srcOrd="0" destOrd="0" presId="urn:microsoft.com/office/officeart/2005/8/layout/hProcess4"/>
    <dgm:cxn modelId="{10C13745-489A-459A-B936-B1120B8F8B42}" type="presOf" srcId="{A43E01CF-8FA7-415A-8C12-680770D7E652}" destId="{8C6C0DF3-1F52-4F6D-A2C3-49A581CE73D6}" srcOrd="0" destOrd="0" presId="urn:microsoft.com/office/officeart/2005/8/layout/hProcess4"/>
    <dgm:cxn modelId="{7B338FA1-E1F4-421A-A5C5-0AB7F55E1526}" type="presOf" srcId="{EE235C51-956A-4C68-8F0E-BF0715138A23}" destId="{29DF2FC0-BCEB-4B15-97A0-9A364A95F51B}" srcOrd="0" destOrd="2" presId="urn:microsoft.com/office/officeart/2005/8/layout/hProcess4"/>
    <dgm:cxn modelId="{D33A4C7B-DF44-4E17-8ED6-C48DDE2467E4}" srcId="{33FE208B-90C5-415A-BD3F-EAD6F8437638}" destId="{633C5F42-77BB-40CF-99BC-D9CF2FFF026A}" srcOrd="2" destOrd="0" parTransId="{78D96CBA-FCFA-406B-ACC1-F85B90D8B923}" sibTransId="{EC28430A-A80C-4710-A456-F5E74E16095E}"/>
    <dgm:cxn modelId="{9B0475D1-B6EB-457E-B4C5-EB83D6475125}" srcId="{33FE208B-90C5-415A-BD3F-EAD6F8437638}" destId="{69727578-FF5D-4A28-A6A5-10F3ADE463E2}" srcOrd="1" destOrd="0" parTransId="{72AFE277-A1E5-47A0-AD8F-3E0813F8EA09}" sibTransId="{1BEB8763-F06D-40D0-BB4F-71A7905A007E}"/>
    <dgm:cxn modelId="{36F7F26D-FE04-4A21-BB34-149FD2CEF2A6}" type="presOf" srcId="{633C5F42-77BB-40CF-99BC-D9CF2FFF026A}" destId="{B53BA5C9-5787-45BC-89A8-F9FEC54E8853}" srcOrd="0" destOrd="2" presId="urn:microsoft.com/office/officeart/2005/8/layout/hProcess4"/>
    <dgm:cxn modelId="{A51C67A5-655F-41E8-B0CC-71EB5E8E0045}" type="presOf" srcId="{F17B087F-0396-45C2-AB2E-FAEA1542563A}" destId="{0D934BBC-6A2E-441A-9CF9-5175495828C5}" srcOrd="0" destOrd="0" presId="urn:microsoft.com/office/officeart/2005/8/layout/hProcess4"/>
    <dgm:cxn modelId="{781C8119-DE78-4E1E-8A8E-385ACC0AA006}" type="presOf" srcId="{CF1D54E3-DDD3-4092-90B8-731D77D37599}" destId="{29DF2FC0-BCEB-4B15-97A0-9A364A95F51B}" srcOrd="0" destOrd="0" presId="urn:microsoft.com/office/officeart/2005/8/layout/hProcess4"/>
    <dgm:cxn modelId="{90A963DA-C0BB-4433-8363-E3135F8E01E4}" type="presOf" srcId="{EE235C51-956A-4C68-8F0E-BF0715138A23}" destId="{6BF43BFF-384D-4B84-B335-DEA70CAF6413}" srcOrd="1" destOrd="2" presId="urn:microsoft.com/office/officeart/2005/8/layout/hProcess4"/>
    <dgm:cxn modelId="{94B63551-5E02-4948-BE7E-E79147650500}" srcId="{A8528213-4AC4-497A-94B1-316C6B8D30E3}" destId="{067A1D6C-0042-4604-99CB-959533D163EE}" srcOrd="1" destOrd="0" parTransId="{A7CFA5D8-FF1B-4D42-B7CA-F7BE19E9E0F1}" sibTransId="{003B5197-AB30-4667-986E-5D163BBC8D89}"/>
    <dgm:cxn modelId="{B96FF6D8-100A-4684-95F4-2C2D4EEE013B}" srcId="{A8528213-4AC4-497A-94B1-316C6B8D30E3}" destId="{397646B4-B84C-437B-A874-9252070A5DE2}" srcOrd="2" destOrd="0" parTransId="{3236A338-5EB5-4CB5-B8B6-D34BE90ED240}" sibTransId="{5061A539-D59D-48E1-813B-6780EA225573}"/>
    <dgm:cxn modelId="{823CDF97-5A1A-49D0-97DF-AF3169F0D233}" srcId="{33FE208B-90C5-415A-BD3F-EAD6F8437638}" destId="{4D2BBE58-C1B9-4629-800F-5529F4C41AA1}" srcOrd="0" destOrd="0" parTransId="{BF3AA913-EBF3-442E-804B-31688F9CD698}" sibTransId="{89BBF947-C09F-4AC7-B2CC-07C7206CD510}"/>
    <dgm:cxn modelId="{057911F4-F634-4CE7-B36A-93F3CDC392DB}" srcId="{A8528213-4AC4-497A-94B1-316C6B8D30E3}" destId="{F17B087F-0396-45C2-AB2E-FAEA1542563A}" srcOrd="0" destOrd="0" parTransId="{242A9AEB-DB20-4BCC-B2FB-B9A66C788E27}" sibTransId="{F8265525-0349-404A-81DE-1CB02016FBDC}"/>
    <dgm:cxn modelId="{D9D7698E-D3D2-431C-92F2-658EA2B6ED9C}" srcId="{8B548271-65CA-4F8D-BB41-98D01A46DA1D}" destId="{EE235C51-956A-4C68-8F0E-BF0715138A23}" srcOrd="2" destOrd="0" parTransId="{6A10C423-D0FB-4AFE-9DD3-07C55F8BA907}" sibTransId="{A79887F5-3ACF-4C4C-894C-0BEE254F9FC4}"/>
    <dgm:cxn modelId="{573FAE82-3A9F-4876-8818-5DCCDB251D10}" type="presOf" srcId="{067A1D6C-0042-4604-99CB-959533D163EE}" destId="{6638F616-FF3C-4489-967F-638D5C8826AF}" srcOrd="1" destOrd="1" presId="urn:microsoft.com/office/officeart/2005/8/layout/hProcess4"/>
    <dgm:cxn modelId="{AA9167B7-B43B-4169-B91D-2EEA92B71619}" type="presOf" srcId="{397646B4-B84C-437B-A874-9252070A5DE2}" destId="{6638F616-FF3C-4489-967F-638D5C8826AF}" srcOrd="1" destOrd="2" presId="urn:microsoft.com/office/officeart/2005/8/layout/hProcess4"/>
    <dgm:cxn modelId="{2208BD63-32DF-4CB4-B3B3-39C0B3F05194}" srcId="{49446606-83AB-41AD-A098-2B0003A3C2B3}" destId="{A8528213-4AC4-497A-94B1-316C6B8D30E3}" srcOrd="1" destOrd="0" parTransId="{F9FFBE6F-31D4-45BE-A806-9C49120F683D}" sibTransId="{6EAE7376-5752-4115-BB59-ED16C36C08BA}"/>
    <dgm:cxn modelId="{E81C9CD5-CEF3-45F7-A7C2-CAE89F3DBC63}" type="presParOf" srcId="{F887ECBC-870E-4EE9-987A-9B6DD5A10AF4}" destId="{6FD1B36A-1910-40E2-A172-39502EEB8866}" srcOrd="0" destOrd="0" presId="urn:microsoft.com/office/officeart/2005/8/layout/hProcess4"/>
    <dgm:cxn modelId="{AB1B9483-ECAA-401E-B1E6-BCFC06B49F21}" type="presParOf" srcId="{F887ECBC-870E-4EE9-987A-9B6DD5A10AF4}" destId="{5B4500FF-A0D5-4541-806C-4DC321418B6D}" srcOrd="1" destOrd="0" presId="urn:microsoft.com/office/officeart/2005/8/layout/hProcess4"/>
    <dgm:cxn modelId="{00630E84-7760-45A5-AF11-7027FD876169}" type="presParOf" srcId="{F887ECBC-870E-4EE9-987A-9B6DD5A10AF4}" destId="{CEDFCA06-D050-4281-99AF-6D78169DBEE0}" srcOrd="2" destOrd="0" presId="urn:microsoft.com/office/officeart/2005/8/layout/hProcess4"/>
    <dgm:cxn modelId="{A7715BA8-2655-46B6-9FA4-7CE636269538}" type="presParOf" srcId="{CEDFCA06-D050-4281-99AF-6D78169DBEE0}" destId="{4160D48A-E0CA-4186-94D4-7EA5655F6883}" srcOrd="0" destOrd="0" presId="urn:microsoft.com/office/officeart/2005/8/layout/hProcess4"/>
    <dgm:cxn modelId="{96BF9454-2D44-45E6-9F11-D5AB2BB119BD}" type="presParOf" srcId="{4160D48A-E0CA-4186-94D4-7EA5655F6883}" destId="{2793CCD1-F1C9-47DD-91F8-511045F534DC}" srcOrd="0" destOrd="0" presId="urn:microsoft.com/office/officeart/2005/8/layout/hProcess4"/>
    <dgm:cxn modelId="{96E9B2E8-A4DB-4926-B1B6-F2C2616FF9EF}" type="presParOf" srcId="{4160D48A-E0CA-4186-94D4-7EA5655F6883}" destId="{B53BA5C9-5787-45BC-89A8-F9FEC54E8853}" srcOrd="1" destOrd="0" presId="urn:microsoft.com/office/officeart/2005/8/layout/hProcess4"/>
    <dgm:cxn modelId="{9BB04FB3-624A-42C6-9C68-64D4AFBC8615}" type="presParOf" srcId="{4160D48A-E0CA-4186-94D4-7EA5655F6883}" destId="{29E07509-9B47-49E8-BE2A-2315414EADDA}" srcOrd="2" destOrd="0" presId="urn:microsoft.com/office/officeart/2005/8/layout/hProcess4"/>
    <dgm:cxn modelId="{15E0368D-6ECF-4362-B0B7-35C104A3783C}" type="presParOf" srcId="{4160D48A-E0CA-4186-94D4-7EA5655F6883}" destId="{DD383C0D-A7B7-419B-B9B8-A1C52E1B43C2}" srcOrd="3" destOrd="0" presId="urn:microsoft.com/office/officeart/2005/8/layout/hProcess4"/>
    <dgm:cxn modelId="{B19E81C2-8256-4EDB-B727-3912E6FB076B}" type="presParOf" srcId="{4160D48A-E0CA-4186-94D4-7EA5655F6883}" destId="{3BD38452-9CA3-4A05-9421-4795073CB111}" srcOrd="4" destOrd="0" presId="urn:microsoft.com/office/officeart/2005/8/layout/hProcess4"/>
    <dgm:cxn modelId="{5B9408EB-136A-4CAB-AB25-E00E7DF1F4EA}" type="presParOf" srcId="{CEDFCA06-D050-4281-99AF-6D78169DBEE0}" destId="{8C6C0DF3-1F52-4F6D-A2C3-49A581CE73D6}" srcOrd="1" destOrd="0" presId="urn:microsoft.com/office/officeart/2005/8/layout/hProcess4"/>
    <dgm:cxn modelId="{B2961349-FCB4-4962-B375-0827D462DDA4}" type="presParOf" srcId="{CEDFCA06-D050-4281-99AF-6D78169DBEE0}" destId="{792E6D0C-0F6E-40C6-838C-9D60BB8353E2}" srcOrd="2" destOrd="0" presId="urn:microsoft.com/office/officeart/2005/8/layout/hProcess4"/>
    <dgm:cxn modelId="{2696D86C-4190-48B4-9BA7-B0B16442B2E6}" type="presParOf" srcId="{792E6D0C-0F6E-40C6-838C-9D60BB8353E2}" destId="{B60C791E-E3CD-456A-848F-B1F77B2E3B18}" srcOrd="0" destOrd="0" presId="urn:microsoft.com/office/officeart/2005/8/layout/hProcess4"/>
    <dgm:cxn modelId="{D30B9C3F-7A2A-4C40-8964-5F9AEF6E9545}" type="presParOf" srcId="{792E6D0C-0F6E-40C6-838C-9D60BB8353E2}" destId="{0D934BBC-6A2E-441A-9CF9-5175495828C5}" srcOrd="1" destOrd="0" presId="urn:microsoft.com/office/officeart/2005/8/layout/hProcess4"/>
    <dgm:cxn modelId="{58CE1B8C-8866-47E6-884B-717E1E21781D}" type="presParOf" srcId="{792E6D0C-0F6E-40C6-838C-9D60BB8353E2}" destId="{6638F616-FF3C-4489-967F-638D5C8826AF}" srcOrd="2" destOrd="0" presId="urn:microsoft.com/office/officeart/2005/8/layout/hProcess4"/>
    <dgm:cxn modelId="{6041791B-3ACA-4A79-82DB-14DCC3250906}" type="presParOf" srcId="{792E6D0C-0F6E-40C6-838C-9D60BB8353E2}" destId="{02877700-8F9E-4292-815E-A7296644DF1A}" srcOrd="3" destOrd="0" presId="urn:microsoft.com/office/officeart/2005/8/layout/hProcess4"/>
    <dgm:cxn modelId="{A406DB9A-0F50-4F66-8F86-1DB56C8795E1}" type="presParOf" srcId="{792E6D0C-0F6E-40C6-838C-9D60BB8353E2}" destId="{C676D336-0B97-4E02-BF9F-470B64A83AF0}" srcOrd="4" destOrd="0" presId="urn:microsoft.com/office/officeart/2005/8/layout/hProcess4"/>
    <dgm:cxn modelId="{10D91AAA-435E-4A12-AC39-965814EBFA35}" type="presParOf" srcId="{CEDFCA06-D050-4281-99AF-6D78169DBEE0}" destId="{9F38A11A-D4E6-4D4F-99E1-9AA37A742EF3}" srcOrd="3" destOrd="0" presId="urn:microsoft.com/office/officeart/2005/8/layout/hProcess4"/>
    <dgm:cxn modelId="{B9E7EB5F-D328-4E4C-8F0D-DFF79A095ED2}" type="presParOf" srcId="{CEDFCA06-D050-4281-99AF-6D78169DBEE0}" destId="{EDA47BE5-585E-46C7-8013-2328759C7FF8}" srcOrd="4" destOrd="0" presId="urn:microsoft.com/office/officeart/2005/8/layout/hProcess4"/>
    <dgm:cxn modelId="{BF6C3CD1-FD02-43E1-812F-72E890C89174}" type="presParOf" srcId="{EDA47BE5-585E-46C7-8013-2328759C7FF8}" destId="{339F5E70-4F2D-44D5-9BDD-AA87ED9DD6BE}" srcOrd="0" destOrd="0" presId="urn:microsoft.com/office/officeart/2005/8/layout/hProcess4"/>
    <dgm:cxn modelId="{DB9ACE37-46CB-443F-AFED-E46A1E837B33}" type="presParOf" srcId="{EDA47BE5-585E-46C7-8013-2328759C7FF8}" destId="{29DF2FC0-BCEB-4B15-97A0-9A364A95F51B}" srcOrd="1" destOrd="0" presId="urn:microsoft.com/office/officeart/2005/8/layout/hProcess4"/>
    <dgm:cxn modelId="{F9380101-3E65-40D1-BEF1-0C93205048AF}" type="presParOf" srcId="{EDA47BE5-585E-46C7-8013-2328759C7FF8}" destId="{6BF43BFF-384D-4B84-B335-DEA70CAF6413}" srcOrd="2" destOrd="0" presId="urn:microsoft.com/office/officeart/2005/8/layout/hProcess4"/>
    <dgm:cxn modelId="{3B8EDD13-38F9-407D-9DCC-D71B0B103965}" type="presParOf" srcId="{EDA47BE5-585E-46C7-8013-2328759C7FF8}" destId="{A5A61D45-A003-4D65-B0A0-C036E8796D50}" srcOrd="3" destOrd="0" presId="urn:microsoft.com/office/officeart/2005/8/layout/hProcess4"/>
    <dgm:cxn modelId="{837A1A59-18A3-44A6-81EF-89EC2880D667}" type="presParOf" srcId="{EDA47BE5-585E-46C7-8013-2328759C7FF8}" destId="{338C806A-08BC-43A5-8C35-6050A7E31BB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636A91-991C-4EFA-B4F0-45BE10CFFFA7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B18DE1D9-B06F-4277-B6CA-B646729B3159}">
      <dgm:prSet phldrT="[Текст]" custT="1"/>
      <dgm:spPr/>
      <dgm:t>
        <a:bodyPr/>
        <a:lstStyle/>
        <a:p>
          <a:r>
            <a:rPr lang="ru-RU" sz="2000" b="1" i="1" dirty="0" smtClean="0"/>
            <a:t>муниципальный</a:t>
          </a:r>
          <a:endParaRPr lang="ru-RU" sz="2000" b="1" i="1" dirty="0"/>
        </a:p>
      </dgm:t>
    </dgm:pt>
    <dgm:pt modelId="{6D747C5F-5AF2-493C-9666-5111DBD3637D}" type="parTrans" cxnId="{1BD0F428-EDFD-4CF4-828A-B7C45ECEB2D3}">
      <dgm:prSet/>
      <dgm:spPr/>
      <dgm:t>
        <a:bodyPr/>
        <a:lstStyle/>
        <a:p>
          <a:endParaRPr lang="ru-RU"/>
        </a:p>
      </dgm:t>
    </dgm:pt>
    <dgm:pt modelId="{F549B20E-1D15-4C24-A7C4-30C2F0D4E78D}" type="sibTrans" cxnId="{1BD0F428-EDFD-4CF4-828A-B7C45ECEB2D3}">
      <dgm:prSet/>
      <dgm:spPr/>
      <dgm:t>
        <a:bodyPr/>
        <a:lstStyle/>
        <a:p>
          <a:endParaRPr lang="ru-RU"/>
        </a:p>
      </dgm:t>
    </dgm:pt>
    <dgm:pt modelId="{AB7BA15D-2F5F-49C5-9198-647F6C7F5F67}">
      <dgm:prSet phldrT="[Текст]" custT="1"/>
      <dgm:spPr/>
      <dgm:t>
        <a:bodyPr/>
        <a:lstStyle/>
        <a:p>
          <a:r>
            <a:rPr lang="ru-RU" sz="1800" b="1" i="1" dirty="0" smtClean="0"/>
            <a:t>сетевой</a:t>
          </a:r>
          <a:endParaRPr lang="ru-RU" sz="1800" b="1" i="1" dirty="0"/>
        </a:p>
      </dgm:t>
    </dgm:pt>
    <dgm:pt modelId="{5D8BC190-CD35-40AD-9FA5-55B3E79EE62A}" type="parTrans" cxnId="{3BBF8044-DFB8-4DFF-B243-ABD6E505076B}">
      <dgm:prSet/>
      <dgm:spPr/>
      <dgm:t>
        <a:bodyPr/>
        <a:lstStyle/>
        <a:p>
          <a:endParaRPr lang="ru-RU"/>
        </a:p>
      </dgm:t>
    </dgm:pt>
    <dgm:pt modelId="{FE8336DF-D9C8-47DA-A6C9-0E92C7365A4D}" type="sibTrans" cxnId="{3BBF8044-DFB8-4DFF-B243-ABD6E505076B}">
      <dgm:prSet/>
      <dgm:spPr/>
      <dgm:t>
        <a:bodyPr/>
        <a:lstStyle/>
        <a:p>
          <a:endParaRPr lang="ru-RU"/>
        </a:p>
      </dgm:t>
    </dgm:pt>
    <dgm:pt modelId="{7CE61646-5DB8-441D-9EF4-A81F1E21722E}">
      <dgm:prSet phldrT="[Текст]" custT="1"/>
      <dgm:spPr/>
      <dgm:t>
        <a:bodyPr/>
        <a:lstStyle/>
        <a:p>
          <a:r>
            <a:rPr lang="ru-RU" sz="1600" b="1" i="1" dirty="0" err="1" smtClean="0"/>
            <a:t>внутриорг</a:t>
          </a:r>
          <a:endParaRPr lang="ru-RU" sz="1600" b="1" i="1" dirty="0"/>
        </a:p>
      </dgm:t>
    </dgm:pt>
    <dgm:pt modelId="{88C5FB7F-55F2-4644-BEF2-A438ECD3442B}" type="parTrans" cxnId="{6CA473AD-EF62-4F90-B19F-DBB551796CC7}">
      <dgm:prSet/>
      <dgm:spPr/>
      <dgm:t>
        <a:bodyPr/>
        <a:lstStyle/>
        <a:p>
          <a:endParaRPr lang="ru-RU"/>
        </a:p>
      </dgm:t>
    </dgm:pt>
    <dgm:pt modelId="{213F712E-49C9-4417-B9CA-E7CFC4FE0AA8}" type="sibTrans" cxnId="{6CA473AD-EF62-4F90-B19F-DBB551796CC7}">
      <dgm:prSet/>
      <dgm:spPr/>
      <dgm:t>
        <a:bodyPr/>
        <a:lstStyle/>
        <a:p>
          <a:endParaRPr lang="ru-RU"/>
        </a:p>
      </dgm:t>
    </dgm:pt>
    <dgm:pt modelId="{F4DF8F39-A6B6-446E-AF6C-AE23E3833434}" type="pres">
      <dgm:prSet presAssocID="{67636A91-991C-4EFA-B4F0-45BE10CFFFA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BFB96D8-01CD-4FCF-91D3-28492BE07945}" type="pres">
      <dgm:prSet presAssocID="{B18DE1D9-B06F-4277-B6CA-B646729B315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34B0F-CD30-46F7-8207-61EA6B4A3268}" type="pres">
      <dgm:prSet presAssocID="{B18DE1D9-B06F-4277-B6CA-B646729B3159}" presName="gear1srcNode" presStyleLbl="node1" presStyleIdx="0" presStyleCnt="3"/>
      <dgm:spPr/>
      <dgm:t>
        <a:bodyPr/>
        <a:lstStyle/>
        <a:p>
          <a:endParaRPr lang="ru-RU"/>
        </a:p>
      </dgm:t>
    </dgm:pt>
    <dgm:pt modelId="{1A1C37D9-7A5A-479A-A445-B344F805B18B}" type="pres">
      <dgm:prSet presAssocID="{B18DE1D9-B06F-4277-B6CA-B646729B3159}" presName="gear1dstNode" presStyleLbl="node1" presStyleIdx="0" presStyleCnt="3"/>
      <dgm:spPr/>
      <dgm:t>
        <a:bodyPr/>
        <a:lstStyle/>
        <a:p>
          <a:endParaRPr lang="ru-RU"/>
        </a:p>
      </dgm:t>
    </dgm:pt>
    <dgm:pt modelId="{34A41ADC-DE7A-491C-ABE9-2397E0E5F050}" type="pres">
      <dgm:prSet presAssocID="{AB7BA15D-2F5F-49C5-9198-647F6C7F5F6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56799-A23A-4F41-9467-52712746197A}" type="pres">
      <dgm:prSet presAssocID="{AB7BA15D-2F5F-49C5-9198-647F6C7F5F67}" presName="gear2srcNode" presStyleLbl="node1" presStyleIdx="1" presStyleCnt="3"/>
      <dgm:spPr/>
      <dgm:t>
        <a:bodyPr/>
        <a:lstStyle/>
        <a:p>
          <a:endParaRPr lang="ru-RU"/>
        </a:p>
      </dgm:t>
    </dgm:pt>
    <dgm:pt modelId="{D1BC7CF2-1C1A-4977-878E-1991995F4A8C}" type="pres">
      <dgm:prSet presAssocID="{AB7BA15D-2F5F-49C5-9198-647F6C7F5F67}" presName="gear2dstNode" presStyleLbl="node1" presStyleIdx="1" presStyleCnt="3"/>
      <dgm:spPr/>
      <dgm:t>
        <a:bodyPr/>
        <a:lstStyle/>
        <a:p>
          <a:endParaRPr lang="ru-RU"/>
        </a:p>
      </dgm:t>
    </dgm:pt>
    <dgm:pt modelId="{7275C66B-18E7-4873-BCDD-83B0E90F342D}" type="pres">
      <dgm:prSet presAssocID="{7CE61646-5DB8-441D-9EF4-A81F1E21722E}" presName="gear3" presStyleLbl="node1" presStyleIdx="2" presStyleCnt="3"/>
      <dgm:spPr/>
      <dgm:t>
        <a:bodyPr/>
        <a:lstStyle/>
        <a:p>
          <a:endParaRPr lang="ru-RU"/>
        </a:p>
      </dgm:t>
    </dgm:pt>
    <dgm:pt modelId="{EDE472A0-E837-45A4-94BF-D15C03849656}" type="pres">
      <dgm:prSet presAssocID="{7CE61646-5DB8-441D-9EF4-A81F1E21722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0E3DE4-5A2A-4B8F-8476-2D3EB6E3E577}" type="pres">
      <dgm:prSet presAssocID="{7CE61646-5DB8-441D-9EF4-A81F1E21722E}" presName="gear3srcNode" presStyleLbl="node1" presStyleIdx="2" presStyleCnt="3"/>
      <dgm:spPr/>
      <dgm:t>
        <a:bodyPr/>
        <a:lstStyle/>
        <a:p>
          <a:endParaRPr lang="ru-RU"/>
        </a:p>
      </dgm:t>
    </dgm:pt>
    <dgm:pt modelId="{28649F91-BED0-443C-94FB-F104E4581207}" type="pres">
      <dgm:prSet presAssocID="{7CE61646-5DB8-441D-9EF4-A81F1E21722E}" presName="gear3dstNode" presStyleLbl="node1" presStyleIdx="2" presStyleCnt="3"/>
      <dgm:spPr/>
      <dgm:t>
        <a:bodyPr/>
        <a:lstStyle/>
        <a:p>
          <a:endParaRPr lang="ru-RU"/>
        </a:p>
      </dgm:t>
    </dgm:pt>
    <dgm:pt modelId="{1A33DD42-9DE3-4C03-8091-C2C70706EE3F}" type="pres">
      <dgm:prSet presAssocID="{F549B20E-1D15-4C24-A7C4-30C2F0D4E78D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B6CB3DAE-4175-4C64-BB2D-18114BDF94E0}" type="pres">
      <dgm:prSet presAssocID="{FE8336DF-D9C8-47DA-A6C9-0E92C7365A4D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C36CC154-E1CF-40FA-A804-B7335025E414}" type="pres">
      <dgm:prSet presAssocID="{213F712E-49C9-4417-B9CA-E7CFC4FE0AA8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8C46E91-2847-40EC-B4EE-394E4050582D}" type="presOf" srcId="{F549B20E-1D15-4C24-A7C4-30C2F0D4E78D}" destId="{1A33DD42-9DE3-4C03-8091-C2C70706EE3F}" srcOrd="0" destOrd="0" presId="urn:microsoft.com/office/officeart/2005/8/layout/gear1"/>
    <dgm:cxn modelId="{6C154E27-FEE6-4ED5-BC9F-83D3403A35BE}" type="presOf" srcId="{B18DE1D9-B06F-4277-B6CA-B646729B3159}" destId="{1A1C37D9-7A5A-479A-A445-B344F805B18B}" srcOrd="2" destOrd="0" presId="urn:microsoft.com/office/officeart/2005/8/layout/gear1"/>
    <dgm:cxn modelId="{D3F7874A-7A09-4B1C-83DE-B3374449B1D3}" type="presOf" srcId="{67636A91-991C-4EFA-B4F0-45BE10CFFFA7}" destId="{F4DF8F39-A6B6-446E-AF6C-AE23E3833434}" srcOrd="0" destOrd="0" presId="urn:microsoft.com/office/officeart/2005/8/layout/gear1"/>
    <dgm:cxn modelId="{D2E87CEA-B094-4463-9F60-09091A3E84D5}" type="presOf" srcId="{7CE61646-5DB8-441D-9EF4-A81F1E21722E}" destId="{7275C66B-18E7-4873-BCDD-83B0E90F342D}" srcOrd="0" destOrd="0" presId="urn:microsoft.com/office/officeart/2005/8/layout/gear1"/>
    <dgm:cxn modelId="{469325BB-B0EB-42D1-9431-96EA63DB3C75}" type="presOf" srcId="{7CE61646-5DB8-441D-9EF4-A81F1E21722E}" destId="{28649F91-BED0-443C-94FB-F104E4581207}" srcOrd="3" destOrd="0" presId="urn:microsoft.com/office/officeart/2005/8/layout/gear1"/>
    <dgm:cxn modelId="{6CF47A67-D5AF-45E5-B32D-D9023FBE395F}" type="presOf" srcId="{B18DE1D9-B06F-4277-B6CA-B646729B3159}" destId="{25B34B0F-CD30-46F7-8207-61EA6B4A3268}" srcOrd="1" destOrd="0" presId="urn:microsoft.com/office/officeart/2005/8/layout/gear1"/>
    <dgm:cxn modelId="{3BBF8044-DFB8-4DFF-B243-ABD6E505076B}" srcId="{67636A91-991C-4EFA-B4F0-45BE10CFFFA7}" destId="{AB7BA15D-2F5F-49C5-9198-647F6C7F5F67}" srcOrd="1" destOrd="0" parTransId="{5D8BC190-CD35-40AD-9FA5-55B3E79EE62A}" sibTransId="{FE8336DF-D9C8-47DA-A6C9-0E92C7365A4D}"/>
    <dgm:cxn modelId="{DBB107AF-C3D8-4508-8201-8356F95360E0}" type="presOf" srcId="{213F712E-49C9-4417-B9CA-E7CFC4FE0AA8}" destId="{C36CC154-E1CF-40FA-A804-B7335025E414}" srcOrd="0" destOrd="0" presId="urn:microsoft.com/office/officeart/2005/8/layout/gear1"/>
    <dgm:cxn modelId="{23136680-58C5-4B92-8F78-478AEE7BA2D4}" type="presOf" srcId="{7CE61646-5DB8-441D-9EF4-A81F1E21722E}" destId="{240E3DE4-5A2A-4B8F-8476-2D3EB6E3E577}" srcOrd="2" destOrd="0" presId="urn:microsoft.com/office/officeart/2005/8/layout/gear1"/>
    <dgm:cxn modelId="{52F0138F-4B56-4350-A5BE-78ACDD677FF1}" type="presOf" srcId="{FE8336DF-D9C8-47DA-A6C9-0E92C7365A4D}" destId="{B6CB3DAE-4175-4C64-BB2D-18114BDF94E0}" srcOrd="0" destOrd="0" presId="urn:microsoft.com/office/officeart/2005/8/layout/gear1"/>
    <dgm:cxn modelId="{1A375F50-F756-4A2E-B231-AA86A49D9EA7}" type="presOf" srcId="{AB7BA15D-2F5F-49C5-9198-647F6C7F5F67}" destId="{82756799-A23A-4F41-9467-52712746197A}" srcOrd="1" destOrd="0" presId="urn:microsoft.com/office/officeart/2005/8/layout/gear1"/>
    <dgm:cxn modelId="{6CA473AD-EF62-4F90-B19F-DBB551796CC7}" srcId="{67636A91-991C-4EFA-B4F0-45BE10CFFFA7}" destId="{7CE61646-5DB8-441D-9EF4-A81F1E21722E}" srcOrd="2" destOrd="0" parTransId="{88C5FB7F-55F2-4644-BEF2-A438ECD3442B}" sibTransId="{213F712E-49C9-4417-B9CA-E7CFC4FE0AA8}"/>
    <dgm:cxn modelId="{FCBB5995-5106-4950-B1F6-259A4CA4D6AC}" type="presOf" srcId="{B18DE1D9-B06F-4277-B6CA-B646729B3159}" destId="{7BFB96D8-01CD-4FCF-91D3-28492BE07945}" srcOrd="0" destOrd="0" presId="urn:microsoft.com/office/officeart/2005/8/layout/gear1"/>
    <dgm:cxn modelId="{986AF197-F5E1-401E-9EA5-EE286F4A9600}" type="presOf" srcId="{AB7BA15D-2F5F-49C5-9198-647F6C7F5F67}" destId="{34A41ADC-DE7A-491C-ABE9-2397E0E5F050}" srcOrd="0" destOrd="0" presId="urn:microsoft.com/office/officeart/2005/8/layout/gear1"/>
    <dgm:cxn modelId="{1BD0F428-EDFD-4CF4-828A-B7C45ECEB2D3}" srcId="{67636A91-991C-4EFA-B4F0-45BE10CFFFA7}" destId="{B18DE1D9-B06F-4277-B6CA-B646729B3159}" srcOrd="0" destOrd="0" parTransId="{6D747C5F-5AF2-493C-9666-5111DBD3637D}" sibTransId="{F549B20E-1D15-4C24-A7C4-30C2F0D4E78D}"/>
    <dgm:cxn modelId="{50272781-7C81-4276-93A9-9F3208EDED31}" type="presOf" srcId="{7CE61646-5DB8-441D-9EF4-A81F1E21722E}" destId="{EDE472A0-E837-45A4-94BF-D15C03849656}" srcOrd="1" destOrd="0" presId="urn:microsoft.com/office/officeart/2005/8/layout/gear1"/>
    <dgm:cxn modelId="{3A6F32CD-A0E3-4EC1-B759-FB6B4C035FB1}" type="presOf" srcId="{AB7BA15D-2F5F-49C5-9198-647F6C7F5F67}" destId="{D1BC7CF2-1C1A-4977-878E-1991995F4A8C}" srcOrd="2" destOrd="0" presId="urn:microsoft.com/office/officeart/2005/8/layout/gear1"/>
    <dgm:cxn modelId="{FFA50262-3286-424D-9CC7-F2C245F1D9E8}" type="presParOf" srcId="{F4DF8F39-A6B6-446E-AF6C-AE23E3833434}" destId="{7BFB96D8-01CD-4FCF-91D3-28492BE07945}" srcOrd="0" destOrd="0" presId="urn:microsoft.com/office/officeart/2005/8/layout/gear1"/>
    <dgm:cxn modelId="{CC4FEE99-A077-4E04-82A3-2A146499C2E3}" type="presParOf" srcId="{F4DF8F39-A6B6-446E-AF6C-AE23E3833434}" destId="{25B34B0F-CD30-46F7-8207-61EA6B4A3268}" srcOrd="1" destOrd="0" presId="urn:microsoft.com/office/officeart/2005/8/layout/gear1"/>
    <dgm:cxn modelId="{904EA43E-1319-4406-981A-A15747C8D924}" type="presParOf" srcId="{F4DF8F39-A6B6-446E-AF6C-AE23E3833434}" destId="{1A1C37D9-7A5A-479A-A445-B344F805B18B}" srcOrd="2" destOrd="0" presId="urn:microsoft.com/office/officeart/2005/8/layout/gear1"/>
    <dgm:cxn modelId="{2BD75AD0-C1A6-459E-8A39-8AC46A8B4639}" type="presParOf" srcId="{F4DF8F39-A6B6-446E-AF6C-AE23E3833434}" destId="{34A41ADC-DE7A-491C-ABE9-2397E0E5F050}" srcOrd="3" destOrd="0" presId="urn:microsoft.com/office/officeart/2005/8/layout/gear1"/>
    <dgm:cxn modelId="{4EBFD9E3-EA08-43D6-A401-FF7E9A7988E1}" type="presParOf" srcId="{F4DF8F39-A6B6-446E-AF6C-AE23E3833434}" destId="{82756799-A23A-4F41-9467-52712746197A}" srcOrd="4" destOrd="0" presId="urn:microsoft.com/office/officeart/2005/8/layout/gear1"/>
    <dgm:cxn modelId="{A6484C05-BA01-4B28-AC43-85363828F446}" type="presParOf" srcId="{F4DF8F39-A6B6-446E-AF6C-AE23E3833434}" destId="{D1BC7CF2-1C1A-4977-878E-1991995F4A8C}" srcOrd="5" destOrd="0" presId="urn:microsoft.com/office/officeart/2005/8/layout/gear1"/>
    <dgm:cxn modelId="{EB3B15B7-9C9F-470A-BAE8-A0748C99F233}" type="presParOf" srcId="{F4DF8F39-A6B6-446E-AF6C-AE23E3833434}" destId="{7275C66B-18E7-4873-BCDD-83B0E90F342D}" srcOrd="6" destOrd="0" presId="urn:microsoft.com/office/officeart/2005/8/layout/gear1"/>
    <dgm:cxn modelId="{48DA4404-372C-4E3A-B970-1E0E960C9D4D}" type="presParOf" srcId="{F4DF8F39-A6B6-446E-AF6C-AE23E3833434}" destId="{EDE472A0-E837-45A4-94BF-D15C03849656}" srcOrd="7" destOrd="0" presId="urn:microsoft.com/office/officeart/2005/8/layout/gear1"/>
    <dgm:cxn modelId="{E9D71D5F-9FA9-46A3-858B-CCE019530B18}" type="presParOf" srcId="{F4DF8F39-A6B6-446E-AF6C-AE23E3833434}" destId="{240E3DE4-5A2A-4B8F-8476-2D3EB6E3E577}" srcOrd="8" destOrd="0" presId="urn:microsoft.com/office/officeart/2005/8/layout/gear1"/>
    <dgm:cxn modelId="{4EC10703-D153-4331-BDC6-71041DA7E08F}" type="presParOf" srcId="{F4DF8F39-A6B6-446E-AF6C-AE23E3833434}" destId="{28649F91-BED0-443C-94FB-F104E4581207}" srcOrd="9" destOrd="0" presId="urn:microsoft.com/office/officeart/2005/8/layout/gear1"/>
    <dgm:cxn modelId="{9E05594C-0DB5-45F4-B16E-71FE1800AE61}" type="presParOf" srcId="{F4DF8F39-A6B6-446E-AF6C-AE23E3833434}" destId="{1A33DD42-9DE3-4C03-8091-C2C70706EE3F}" srcOrd="10" destOrd="0" presId="urn:microsoft.com/office/officeart/2005/8/layout/gear1"/>
    <dgm:cxn modelId="{790AA179-66DB-4130-B691-DCE1B2F50533}" type="presParOf" srcId="{F4DF8F39-A6B6-446E-AF6C-AE23E3833434}" destId="{B6CB3DAE-4175-4C64-BB2D-18114BDF94E0}" srcOrd="11" destOrd="0" presId="urn:microsoft.com/office/officeart/2005/8/layout/gear1"/>
    <dgm:cxn modelId="{E8613326-19D0-4CAA-99D9-82AF85C10C72}" type="presParOf" srcId="{F4DF8F39-A6B6-446E-AF6C-AE23E3833434}" destId="{C36CC154-E1CF-40FA-A804-B7335025E41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BE474-0E04-4323-9E00-05210D4383F7}">
      <dsp:nvSpPr>
        <dsp:cNvPr id="0" name=""/>
        <dsp:cNvSpPr/>
      </dsp:nvSpPr>
      <dsp:spPr>
        <a:xfrm>
          <a:off x="792089" y="188629"/>
          <a:ext cx="3447743" cy="3447743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2. </a:t>
          </a:r>
          <a:r>
            <a:rPr lang="ru-RU" sz="1400" b="1" kern="1200" dirty="0" err="1" smtClean="0"/>
            <a:t>Межпредметное</a:t>
          </a:r>
          <a:r>
            <a:rPr lang="ru-RU" sz="1400" b="1" kern="1200" dirty="0" smtClean="0"/>
            <a:t> объединение педагогов</a:t>
          </a:r>
          <a:endParaRPr lang="ru-RU" sz="1400" kern="1200" dirty="0"/>
        </a:p>
      </dsp:txBody>
      <dsp:txXfrm>
        <a:off x="2609132" y="919222"/>
        <a:ext cx="1231336" cy="1026114"/>
      </dsp:txXfrm>
    </dsp:sp>
    <dsp:sp modelId="{2A6808BF-8673-4E8A-B5DE-325BBB80E4AF}">
      <dsp:nvSpPr>
        <dsp:cNvPr id="0" name=""/>
        <dsp:cNvSpPr/>
      </dsp:nvSpPr>
      <dsp:spPr>
        <a:xfrm>
          <a:off x="742148" y="389923"/>
          <a:ext cx="3447743" cy="3447743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-4135930"/>
            <a:satOff val="23223"/>
            <a:lumOff val="-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3. </a:t>
          </a:r>
          <a:r>
            <a:rPr lang="ru-RU" sz="1400" b="1" kern="1200" dirty="0" err="1" smtClean="0"/>
            <a:t>Межпредметное</a:t>
          </a:r>
          <a:r>
            <a:rPr lang="ru-RU" sz="1400" b="1" kern="1200" dirty="0" smtClean="0"/>
            <a:t> объединение педагогов</a:t>
          </a:r>
          <a:endParaRPr lang="ru-RU" sz="1400" kern="1200" dirty="0"/>
        </a:p>
      </dsp:txBody>
      <dsp:txXfrm>
        <a:off x="1563039" y="2626851"/>
        <a:ext cx="1847005" cy="902980"/>
      </dsp:txXfrm>
    </dsp:sp>
    <dsp:sp modelId="{C0BF6F38-8BAF-4141-AC2A-822A7D542091}">
      <dsp:nvSpPr>
        <dsp:cNvPr id="0" name=""/>
        <dsp:cNvSpPr/>
      </dsp:nvSpPr>
      <dsp:spPr>
        <a:xfrm>
          <a:off x="671141" y="266789"/>
          <a:ext cx="3447743" cy="3447743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1. </a:t>
          </a:r>
          <a:r>
            <a:rPr lang="ru-RU" sz="1400" b="1" kern="1200" dirty="0" err="1" smtClean="0"/>
            <a:t>Межпредметное</a:t>
          </a:r>
          <a:r>
            <a:rPr lang="ru-RU" sz="1400" b="1" kern="1200" dirty="0" smtClean="0"/>
            <a:t> объединение педагогов</a:t>
          </a:r>
          <a:endParaRPr lang="ru-RU" sz="1400" b="1" kern="1200" dirty="0"/>
        </a:p>
      </dsp:txBody>
      <dsp:txXfrm>
        <a:off x="1070504" y="997382"/>
        <a:ext cx="1231336" cy="1026114"/>
      </dsp:txXfrm>
    </dsp:sp>
    <dsp:sp modelId="{D6299A65-835E-4E5B-896C-E9B2D045E3EE}">
      <dsp:nvSpPr>
        <dsp:cNvPr id="0" name=""/>
        <dsp:cNvSpPr/>
      </dsp:nvSpPr>
      <dsp:spPr>
        <a:xfrm>
          <a:off x="578942" y="-24802"/>
          <a:ext cx="3874606" cy="387460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E7B4A-BA7D-4692-8633-B3AA5911D870}">
      <dsp:nvSpPr>
        <dsp:cNvPr id="0" name=""/>
        <dsp:cNvSpPr/>
      </dsp:nvSpPr>
      <dsp:spPr>
        <a:xfrm>
          <a:off x="528716" y="176273"/>
          <a:ext cx="3874606" cy="387460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4">
            <a:hueOff val="-4135930"/>
            <a:satOff val="23223"/>
            <a:lumOff val="-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8C84E-B583-494B-89AA-8332F91D3459}">
      <dsp:nvSpPr>
        <dsp:cNvPr id="0" name=""/>
        <dsp:cNvSpPr/>
      </dsp:nvSpPr>
      <dsp:spPr>
        <a:xfrm>
          <a:off x="457425" y="53357"/>
          <a:ext cx="3874606" cy="387460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BA5C9-5787-45BC-89A8-F9FEC54E8853}">
      <dsp:nvSpPr>
        <dsp:cNvPr id="0" name=""/>
        <dsp:cNvSpPr/>
      </dsp:nvSpPr>
      <dsp:spPr>
        <a:xfrm>
          <a:off x="105147" y="679395"/>
          <a:ext cx="1582831" cy="1305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FF0000"/>
              </a:solidFill>
            </a:rPr>
            <a:t>МО</a:t>
          </a:r>
          <a:endParaRPr lang="ru-RU" sz="20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Семинар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ЕМД</a:t>
          </a:r>
          <a:endParaRPr lang="ru-RU" sz="2000" kern="1200" dirty="0"/>
        </a:p>
      </dsp:txBody>
      <dsp:txXfrm>
        <a:off x="135190" y="709438"/>
        <a:ext cx="1522745" cy="965667"/>
      </dsp:txXfrm>
    </dsp:sp>
    <dsp:sp modelId="{8C6C0DF3-1F52-4F6D-A2C3-49A581CE73D6}">
      <dsp:nvSpPr>
        <dsp:cNvPr id="0" name=""/>
        <dsp:cNvSpPr/>
      </dsp:nvSpPr>
      <dsp:spPr>
        <a:xfrm>
          <a:off x="981770" y="944041"/>
          <a:ext cx="1813946" cy="1813946"/>
        </a:xfrm>
        <a:prstGeom prst="leftCircularArrow">
          <a:avLst>
            <a:gd name="adj1" fmla="val 3529"/>
            <a:gd name="adj2" fmla="val 438125"/>
            <a:gd name="adj3" fmla="val 2213636"/>
            <a:gd name="adj4" fmla="val 9024489"/>
            <a:gd name="adj5" fmla="val 411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83C0D-A7B7-419B-B9B8-A1C52E1B43C2}">
      <dsp:nvSpPr>
        <dsp:cNvPr id="0" name=""/>
        <dsp:cNvSpPr/>
      </dsp:nvSpPr>
      <dsp:spPr>
        <a:xfrm>
          <a:off x="456887" y="1705149"/>
          <a:ext cx="1406961" cy="5595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ВЫРАБОТКА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473274" y="1721536"/>
        <a:ext cx="1374187" cy="526728"/>
      </dsp:txXfrm>
    </dsp:sp>
    <dsp:sp modelId="{0D934BBC-6A2E-441A-9CF9-5175495828C5}">
      <dsp:nvSpPr>
        <dsp:cNvPr id="0" name=""/>
        <dsp:cNvSpPr/>
      </dsp:nvSpPr>
      <dsp:spPr>
        <a:xfrm>
          <a:off x="2168649" y="679395"/>
          <a:ext cx="1582831" cy="1305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FF0000"/>
              </a:solidFill>
            </a:rPr>
            <a:t>ШКОЛА</a:t>
          </a:r>
          <a:endParaRPr lang="ru-RU" sz="20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СЕМИНАР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ЕМД</a:t>
          </a:r>
          <a:endParaRPr lang="ru-RU" sz="2000" kern="1200" dirty="0"/>
        </a:p>
      </dsp:txBody>
      <dsp:txXfrm>
        <a:off x="2198692" y="989189"/>
        <a:ext cx="1522745" cy="965667"/>
      </dsp:txXfrm>
    </dsp:sp>
    <dsp:sp modelId="{9F38A11A-D4E6-4D4F-99E1-9AA37A742EF3}">
      <dsp:nvSpPr>
        <dsp:cNvPr id="0" name=""/>
        <dsp:cNvSpPr/>
      </dsp:nvSpPr>
      <dsp:spPr>
        <a:xfrm>
          <a:off x="3032081" y="-144879"/>
          <a:ext cx="2016196" cy="2016196"/>
        </a:xfrm>
        <a:prstGeom prst="circularArrow">
          <a:avLst>
            <a:gd name="adj1" fmla="val 3175"/>
            <a:gd name="adj2" fmla="val 390875"/>
            <a:gd name="adj3" fmla="val 19433614"/>
            <a:gd name="adj4" fmla="val 12575511"/>
            <a:gd name="adj5" fmla="val 370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77700-8F9E-4292-815E-A7296644DF1A}">
      <dsp:nvSpPr>
        <dsp:cNvPr id="0" name=""/>
        <dsp:cNvSpPr/>
      </dsp:nvSpPr>
      <dsp:spPr>
        <a:xfrm>
          <a:off x="2520389" y="399644"/>
          <a:ext cx="1406961" cy="5595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ТРАНСЛЯЦИЯ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2536776" y="416031"/>
        <a:ext cx="1374187" cy="526728"/>
      </dsp:txXfrm>
    </dsp:sp>
    <dsp:sp modelId="{29DF2FC0-BCEB-4B15-97A0-9A364A95F51B}">
      <dsp:nvSpPr>
        <dsp:cNvPr id="0" name=""/>
        <dsp:cNvSpPr/>
      </dsp:nvSpPr>
      <dsp:spPr>
        <a:xfrm>
          <a:off x="4232150" y="679395"/>
          <a:ext cx="1582831" cy="1305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FF0000"/>
              </a:solidFill>
            </a:rPr>
            <a:t>СЕТЬ</a:t>
          </a:r>
          <a:endParaRPr lang="ru-RU" sz="20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СЕМИНАР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ЕМД</a:t>
          </a:r>
          <a:endParaRPr lang="ru-RU" sz="2000" kern="1200" dirty="0"/>
        </a:p>
      </dsp:txBody>
      <dsp:txXfrm>
        <a:off x="4262193" y="709438"/>
        <a:ext cx="1522745" cy="965667"/>
      </dsp:txXfrm>
    </dsp:sp>
    <dsp:sp modelId="{A5A61D45-A003-4D65-B0A0-C036E8796D50}">
      <dsp:nvSpPr>
        <dsp:cNvPr id="0" name=""/>
        <dsp:cNvSpPr/>
      </dsp:nvSpPr>
      <dsp:spPr>
        <a:xfrm>
          <a:off x="4583891" y="1705149"/>
          <a:ext cx="1406961" cy="5595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FF0000"/>
              </a:solidFill>
            </a:rPr>
            <a:t>ПРОДВИЖЕНИЕ</a:t>
          </a:r>
          <a:endParaRPr lang="ru-RU" sz="1300" b="1" kern="1200" dirty="0">
            <a:solidFill>
              <a:srgbClr val="FF0000"/>
            </a:solidFill>
          </a:endParaRPr>
        </a:p>
      </dsp:txBody>
      <dsp:txXfrm>
        <a:off x="4600278" y="1721536"/>
        <a:ext cx="1374187" cy="5267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B96D8-01CD-4FCF-91D3-28492BE07945}">
      <dsp:nvSpPr>
        <dsp:cNvPr id="0" name=""/>
        <dsp:cNvSpPr/>
      </dsp:nvSpPr>
      <dsp:spPr>
        <a:xfrm>
          <a:off x="2844800" y="1828800"/>
          <a:ext cx="2235200" cy="223520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муниципальный</a:t>
          </a:r>
          <a:endParaRPr lang="ru-RU" sz="2000" b="1" i="1" kern="1200" dirty="0"/>
        </a:p>
      </dsp:txBody>
      <dsp:txXfrm>
        <a:off x="3294175" y="2352385"/>
        <a:ext cx="1336450" cy="1148939"/>
      </dsp:txXfrm>
    </dsp:sp>
    <dsp:sp modelId="{34A41ADC-DE7A-491C-ABE9-2397E0E5F050}">
      <dsp:nvSpPr>
        <dsp:cNvPr id="0" name=""/>
        <dsp:cNvSpPr/>
      </dsp:nvSpPr>
      <dsp:spPr>
        <a:xfrm>
          <a:off x="1544320" y="1300480"/>
          <a:ext cx="1625600" cy="16256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сетевой</a:t>
          </a:r>
          <a:endParaRPr lang="ru-RU" sz="1800" b="1" i="1" kern="1200" dirty="0"/>
        </a:p>
      </dsp:txBody>
      <dsp:txXfrm>
        <a:off x="1953570" y="1712203"/>
        <a:ext cx="807100" cy="802154"/>
      </dsp:txXfrm>
    </dsp:sp>
    <dsp:sp modelId="{7275C66B-18E7-4873-BCDD-83B0E90F342D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/>
            <a:t>внутриорг</a:t>
          </a:r>
          <a:endParaRPr lang="ru-RU" sz="1600" b="1" i="1" kern="1200" dirty="0"/>
        </a:p>
      </dsp:txBody>
      <dsp:txXfrm rot="-20700000">
        <a:off x="2804160" y="528320"/>
        <a:ext cx="894080" cy="894080"/>
      </dsp:txXfrm>
    </dsp:sp>
    <dsp:sp modelId="{1A33DD42-9DE3-4C03-8091-C2C70706EE3F}">
      <dsp:nvSpPr>
        <dsp:cNvPr id="0" name=""/>
        <dsp:cNvSpPr/>
      </dsp:nvSpPr>
      <dsp:spPr>
        <a:xfrm>
          <a:off x="2671505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CB3DAE-4175-4C64-BB2D-18114BDF94E0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CC154-E1CF-40FA-A804-B7335025E414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ACD44-3371-4A73-9133-789E2A3F2E46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4EA70-CBA2-443C-9972-2FA2EF5BEF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247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20BF1-831A-4946-A816-659EF19327C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600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247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247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083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827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652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20BF1-831A-4946-A816-659EF19327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505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61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_________Microsoft_Word1.doc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7031038"/>
          </a:xfrm>
          <a:noFill/>
        </p:spPr>
      </p:pic>
      <p:sp>
        <p:nvSpPr>
          <p:cNvPr id="25607" name="Document"/>
          <p:cNvSpPr>
            <a:spLocks noGrp="1" noEditPoints="1" noChangeArrowheads="1"/>
          </p:cNvSpPr>
          <p:nvPr>
            <p:ph type="title" idx="4294967295"/>
          </p:nvPr>
        </p:nvSpPr>
        <p:spPr>
          <a:xfrm>
            <a:off x="0" y="1071563"/>
            <a:ext cx="8424863" cy="54530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99CCFF"/>
          </a:solidFill>
          <a:ln w="57150">
            <a:solidFill>
              <a:srgbClr val="227C69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CC0000"/>
                </a:solidFill>
              </a:rPr>
              <a:t/>
            </a:r>
            <a:br>
              <a:rPr lang="ru-RU" b="1" smtClean="0">
                <a:solidFill>
                  <a:srgbClr val="CC0000"/>
                </a:solidFill>
              </a:rPr>
            </a:br>
            <a:r>
              <a:rPr lang="ru-RU" b="1" smtClean="0">
                <a:solidFill>
                  <a:srgbClr val="CC0000"/>
                </a:solidFill>
              </a:rPr>
              <a:t>Цель:</a:t>
            </a:r>
            <a:br>
              <a:rPr lang="ru-RU" b="1" smtClean="0">
                <a:solidFill>
                  <a:srgbClr val="CC0000"/>
                </a:solidFill>
              </a:rPr>
            </a:br>
            <a:r>
              <a:rPr lang="ru-RU" sz="3800" smtClean="0"/>
              <a:t> </a:t>
            </a:r>
            <a:r>
              <a:rPr lang="ru-RU" sz="2900" smtClean="0"/>
              <a:t>теоретическое обоснование и экспериментальная проверка эффективности модели управления качеством образования на муниципальном уровне (на примере Омутинского муниципального района).</a:t>
            </a:r>
            <a:endParaRPr lang="ru-RU" sz="2900" b="1" smtClean="0">
              <a:solidFill>
                <a:srgbClr val="CC0000"/>
              </a:solidFill>
            </a:endParaRP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0255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" y="0"/>
            <a:ext cx="9144000" cy="703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67590" y="4147481"/>
            <a:ext cx="860444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600" b="1" i="1" dirty="0" smtClean="0"/>
              <a:t>Организационно-педагогические предпосылки развития профессиональных связей в ОО</a:t>
            </a:r>
            <a:r>
              <a:rPr lang="ru-RU" sz="3600" dirty="0" smtClean="0"/>
              <a:t> 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5364089" y="6284568"/>
            <a:ext cx="37551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000" dirty="0" err="1" smtClean="0">
                <a:latin typeface="+mj-lt"/>
              </a:rPr>
              <a:t>Марчукова</a:t>
            </a:r>
            <a:r>
              <a:rPr lang="ru-RU" sz="2000" dirty="0" smtClean="0">
                <a:latin typeface="+mj-lt"/>
              </a:rPr>
              <a:t> О.Г, доцент     ГАОУ ДПО ТОГИРРО, </a:t>
            </a:r>
            <a:r>
              <a:rPr lang="ru-RU" sz="2000" dirty="0" err="1"/>
              <a:t>к.п.н</a:t>
            </a:r>
            <a:r>
              <a:rPr lang="ru-RU" sz="2000" dirty="0" smtClean="0"/>
              <a:t>. 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529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08912" cy="619268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Профессиональное взаимодействие/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Межпредметное</a:t>
            </a:r>
            <a:r>
              <a:rPr lang="ru-RU" sz="3600" b="1" i="1" dirty="0" smtClean="0">
                <a:solidFill>
                  <a:srgbClr val="002060"/>
                </a:solidFill>
              </a:rPr>
              <a:t> поле</a:t>
            </a:r>
          </a:p>
          <a:p>
            <a:pPr marL="45720" indent="0" algn="ctr">
              <a:buNone/>
            </a:pPr>
            <a:r>
              <a:rPr lang="ru-RU" sz="3600" b="1" i="1" u="sng" dirty="0">
                <a:solidFill>
                  <a:srgbClr val="0070C0"/>
                </a:solidFill>
              </a:rPr>
              <a:t>как </a:t>
            </a:r>
            <a:r>
              <a:rPr lang="ru-RU" sz="3600" b="1" i="1" u="sng" dirty="0" smtClean="0">
                <a:solidFill>
                  <a:srgbClr val="0070C0"/>
                </a:solidFill>
              </a:rPr>
              <a:t>РЕЗУЛЬТАТ:</a:t>
            </a:r>
          </a:p>
          <a:p>
            <a:pPr marL="45720" indent="0" algn="ctr">
              <a:buNone/>
            </a:pPr>
            <a:endParaRPr lang="ru-RU" sz="3600" i="1" dirty="0" smtClean="0">
              <a:solidFill>
                <a:srgbClr val="0070C0"/>
              </a:solidFill>
            </a:endParaRPr>
          </a:p>
          <a:p>
            <a:r>
              <a:rPr lang="ru-RU" sz="3600" b="1" dirty="0" smtClean="0"/>
              <a:t>ЧТО? С ЧЕМ? ЗАЧЕМ?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ЦЕЛЬ?</a:t>
            </a:r>
          </a:p>
          <a:p>
            <a:endParaRPr lang="ru-RU" sz="3600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ru-RU" sz="3600" b="1" i="1" dirty="0">
                <a:solidFill>
                  <a:srgbClr val="002060"/>
                </a:solidFill>
              </a:rPr>
              <a:t>Профессиональное взаимодействие/</a:t>
            </a:r>
            <a:r>
              <a:rPr lang="ru-RU" sz="3600" b="1" i="1" dirty="0" err="1">
                <a:solidFill>
                  <a:srgbClr val="002060"/>
                </a:solidFill>
              </a:rPr>
              <a:t>Межпредметное</a:t>
            </a:r>
            <a:r>
              <a:rPr lang="ru-RU" sz="3600" b="1" i="1" dirty="0">
                <a:solidFill>
                  <a:srgbClr val="002060"/>
                </a:solidFill>
              </a:rPr>
              <a:t> поле</a:t>
            </a:r>
          </a:p>
          <a:p>
            <a:pPr marL="45720" indent="0" algn="ctr">
              <a:buNone/>
            </a:pPr>
            <a:r>
              <a:rPr lang="ru-RU" sz="3600" b="1" i="1" u="sng" dirty="0" smtClean="0">
                <a:solidFill>
                  <a:srgbClr val="0070C0"/>
                </a:solidFill>
              </a:rPr>
              <a:t>как ПРОЦЕСС:</a:t>
            </a:r>
          </a:p>
          <a:p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КТО? С КЕМ? ЗАЧЕМ?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ЦЕЛЬ?</a:t>
            </a:r>
          </a:p>
        </p:txBody>
      </p:sp>
    </p:spTree>
    <p:extLst>
      <p:ext uri="{BB962C8B-B14F-4D97-AF65-F5344CB8AC3E}">
        <p14:creationId xmlns:p14="http://schemas.microsoft.com/office/powerpoint/2010/main" val="194640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1256" y="0"/>
            <a:ext cx="8640960" cy="6879266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45720" indent="0"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Профессиональное взаимодействие/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Межпредметное</a:t>
            </a:r>
            <a:r>
              <a:rPr lang="ru-RU" sz="3600" b="1" i="1" dirty="0" smtClean="0">
                <a:solidFill>
                  <a:srgbClr val="002060"/>
                </a:solidFill>
              </a:rPr>
              <a:t> поле</a:t>
            </a:r>
          </a:p>
          <a:p>
            <a:pPr marL="45720" indent="0" algn="ctr">
              <a:buNone/>
            </a:pPr>
            <a:r>
              <a:rPr lang="ru-RU" sz="3600" b="1" i="1" dirty="0" smtClean="0">
                <a:solidFill>
                  <a:srgbClr val="0070C0"/>
                </a:solidFill>
              </a:rPr>
              <a:t>                                      </a:t>
            </a:r>
            <a:r>
              <a:rPr lang="ru-RU" sz="3600" b="1" i="1" u="sng" dirty="0" smtClean="0">
                <a:solidFill>
                  <a:srgbClr val="0070C0"/>
                </a:solidFill>
              </a:rPr>
              <a:t>как РЕЗУЛЬТАТ:</a:t>
            </a:r>
            <a:endParaRPr lang="ru-RU" sz="3600" i="1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РЕБЕНОК</a:t>
            </a:r>
            <a:r>
              <a:rPr lang="ru-RU" sz="3600" b="1" dirty="0" smtClean="0"/>
              <a:t> </a:t>
            </a:r>
          </a:p>
          <a:p>
            <a:pPr marL="45720" indent="0">
              <a:buNone/>
            </a:pPr>
            <a:r>
              <a:rPr lang="ru-RU" sz="3600" b="1" dirty="0" smtClean="0"/>
              <a:t>ЧТО? С ЧЕМ? ЗАЧЕМ?</a:t>
            </a:r>
          </a:p>
          <a:p>
            <a:pPr marL="45720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ЦЕЛЬ?                                  </a:t>
            </a:r>
            <a:r>
              <a:rPr lang="ru-RU" sz="3600" b="1" dirty="0" smtClean="0">
                <a:solidFill>
                  <a:srgbClr val="00B050"/>
                </a:solidFill>
              </a:rPr>
              <a:t>Программа развития</a:t>
            </a:r>
          </a:p>
          <a:p>
            <a:pPr marL="4572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ru-RU" sz="3600" dirty="0" smtClean="0">
                <a:solidFill>
                  <a:srgbClr val="00B050"/>
                </a:solidFill>
              </a:rPr>
              <a:t>Проект </a:t>
            </a:r>
            <a:r>
              <a:rPr lang="ru-RU" sz="3600" dirty="0" err="1" smtClean="0">
                <a:solidFill>
                  <a:srgbClr val="00B050"/>
                </a:solidFill>
              </a:rPr>
              <a:t>инновационно</a:t>
            </a:r>
            <a:r>
              <a:rPr lang="ru-RU" sz="3600" dirty="0" smtClean="0">
                <a:solidFill>
                  <a:srgbClr val="00B050"/>
                </a:solidFill>
              </a:rPr>
              <a:t>-</a:t>
            </a:r>
          </a:p>
          <a:p>
            <a:pPr marL="45720" indent="0">
              <a:buNone/>
            </a:pPr>
            <a:r>
              <a:rPr lang="ru-RU" sz="3600" dirty="0">
                <a:solidFill>
                  <a:srgbClr val="00B050"/>
                </a:solidFill>
              </a:rPr>
              <a:t> </a:t>
            </a:r>
            <a:r>
              <a:rPr lang="ru-RU" sz="3600" dirty="0" smtClean="0">
                <a:solidFill>
                  <a:srgbClr val="00B050"/>
                </a:solidFill>
              </a:rPr>
              <a:t>                                                        </a:t>
            </a:r>
            <a:r>
              <a:rPr lang="ru-RU" sz="3600" dirty="0" err="1" smtClean="0">
                <a:solidFill>
                  <a:srgbClr val="00B050"/>
                </a:solidFill>
              </a:rPr>
              <a:t>образоват</a:t>
            </a:r>
            <a:r>
              <a:rPr lang="ru-RU" sz="3600" dirty="0" smtClean="0">
                <a:solidFill>
                  <a:srgbClr val="00B050"/>
                </a:solidFill>
              </a:rPr>
              <a:t> де</a:t>
            </a:r>
            <a:endParaRPr lang="ru-RU" sz="3600" dirty="0">
              <a:solidFill>
                <a:srgbClr val="00B050"/>
              </a:solidFill>
            </a:endParaRPr>
          </a:p>
          <a:p>
            <a:pPr marL="45720" indent="0" algn="ctr">
              <a:buNone/>
            </a:pPr>
            <a:r>
              <a:rPr lang="ru-RU" sz="3600" b="1" i="1" dirty="0">
                <a:solidFill>
                  <a:srgbClr val="002060"/>
                </a:solidFill>
              </a:rPr>
              <a:t>Профессиональное взаимодействие/</a:t>
            </a:r>
            <a:r>
              <a:rPr lang="ru-RU" sz="3600" b="1" i="1" dirty="0" err="1">
                <a:solidFill>
                  <a:srgbClr val="002060"/>
                </a:solidFill>
              </a:rPr>
              <a:t>Межпредметное</a:t>
            </a:r>
            <a:r>
              <a:rPr lang="ru-RU" sz="3600" b="1" i="1" dirty="0">
                <a:solidFill>
                  <a:srgbClr val="002060"/>
                </a:solidFill>
              </a:rPr>
              <a:t> поле</a:t>
            </a:r>
          </a:p>
          <a:p>
            <a:pPr marL="45720" indent="0" algn="ctr">
              <a:buNone/>
            </a:pPr>
            <a:r>
              <a:rPr lang="ru-RU" sz="3600" b="1" i="1" dirty="0" smtClean="0">
                <a:solidFill>
                  <a:srgbClr val="0070C0"/>
                </a:solidFill>
              </a:rPr>
              <a:t>                                        </a:t>
            </a:r>
            <a:r>
              <a:rPr lang="ru-RU" sz="3600" b="1" i="1" u="sng" dirty="0" smtClean="0">
                <a:solidFill>
                  <a:srgbClr val="0070C0"/>
                </a:solidFill>
              </a:rPr>
              <a:t>как ПРОЦЕСС:</a:t>
            </a:r>
          </a:p>
          <a:p>
            <a:pPr marL="45720" indent="0"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ПЕДАГОГИ</a:t>
            </a:r>
          </a:p>
          <a:p>
            <a:pPr marL="45720" indent="0">
              <a:buNone/>
            </a:pPr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КТО? С КЕМ? ЗАЧЕМ?</a:t>
            </a:r>
          </a:p>
          <a:p>
            <a:pPr marL="45720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ЦЕЛЬ?</a:t>
            </a:r>
          </a:p>
          <a:p>
            <a:pPr marL="45720" indent="0" algn="ctr"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Последовательность Преемственность </a:t>
            </a:r>
          </a:p>
          <a:p>
            <a:pPr marL="45720" indent="0" algn="ctr"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Синхронность Комплексность</a:t>
            </a:r>
          </a:p>
          <a:p>
            <a:pPr marL="4572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«ДОРОЖНАЯ КАРТА»</a:t>
            </a:r>
          </a:p>
        </p:txBody>
      </p:sp>
      <p:sp>
        <p:nvSpPr>
          <p:cNvPr id="2" name="Выгнутая вправо стрелка 1"/>
          <p:cNvSpPr/>
          <p:nvPr/>
        </p:nvSpPr>
        <p:spPr>
          <a:xfrm>
            <a:off x="3779912" y="1628800"/>
            <a:ext cx="653792" cy="33843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1691680" y="2060848"/>
            <a:ext cx="648072" cy="34563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8100392" y="2276872"/>
            <a:ext cx="683568" cy="4176464"/>
          </a:xfrm>
          <a:prstGeom prst="curved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3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117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Сетевое взаимодействие</a:t>
            </a:r>
            <a:r>
              <a:rPr lang="ru-RU" sz="1900" b="1" dirty="0" smtClean="0">
                <a:solidFill>
                  <a:srgbClr val="0070C0"/>
                </a:solidFill>
              </a:rPr>
              <a:t> </a:t>
            </a:r>
            <a:r>
              <a:rPr lang="ru-RU" sz="1900" dirty="0" smtClean="0">
                <a:solidFill>
                  <a:srgbClr val="0070C0"/>
                </a:solidFill>
              </a:rPr>
              <a:t>(</a:t>
            </a:r>
            <a:r>
              <a:rPr lang="ru-RU" sz="1900" b="1" dirty="0" smtClean="0">
                <a:solidFill>
                  <a:srgbClr val="FF0000"/>
                </a:solidFill>
              </a:rPr>
              <a:t>КАК?</a:t>
            </a:r>
            <a:r>
              <a:rPr lang="ru-RU" sz="1900" dirty="0" smtClean="0">
                <a:solidFill>
                  <a:srgbClr val="0070C0"/>
                </a:solidFill>
              </a:rPr>
              <a:t>)</a:t>
            </a:r>
            <a:r>
              <a:rPr lang="ru-RU" i="1" dirty="0" smtClean="0">
                <a:solidFill>
                  <a:srgbClr val="0070C0"/>
                </a:solidFill>
              </a:rPr>
              <a:t>:</a:t>
            </a: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endParaRPr lang="ru-RU" sz="1600" dirty="0" smtClean="0"/>
          </a:p>
          <a:p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30673948"/>
              </p:ext>
            </p:extLst>
          </p:nvPr>
        </p:nvGraphicFramePr>
        <p:xfrm>
          <a:off x="-350059" y="490364"/>
          <a:ext cx="493204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34786775"/>
              </p:ext>
            </p:extLst>
          </p:nvPr>
        </p:nvGraphicFramePr>
        <p:xfrm>
          <a:off x="3048000" y="4077072"/>
          <a:ext cx="60960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65988053"/>
              </p:ext>
            </p:extLst>
          </p:nvPr>
        </p:nvGraphicFramePr>
        <p:xfrm>
          <a:off x="3377843" y="-5726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7655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47211199"/>
              </p:ext>
            </p:extLst>
          </p:nvPr>
        </p:nvGraphicFramePr>
        <p:xfrm>
          <a:off x="-13356" y="0"/>
          <a:ext cx="9144000" cy="6936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690108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МАОУ СОШ №1 г. Заводоуковска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«Преемственность начального общего образования, основного общего образования в части преподавания учебных предметов предметных областей «Математика и информатика», «Естественнонаучные предметы»</a:t>
                      </a: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Проблема: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Преемственность начального и основного уровней общего образования в формировании фундаментальных понятий и приращении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предметного содержания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267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Маршрут 1. Предметная область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«Математика и информатика»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Маршрут 2. Предметная область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«Естественнонаучные предметы»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84572">
                <a:tc>
                  <a:txBody>
                    <a:bodyPr/>
                    <a:lstStyle/>
                    <a:p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7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«Б»  класс  </a:t>
                      </a:r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(кабинет 305) 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математики по теме:  «Умножение на 1000, 10000…», учитель начальных классов</a:t>
                      </a:r>
                    </a:p>
                    <a:p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7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«А» класс </a:t>
                      </a:r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(кабинет 304)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 математики по теме: «Степень числа. Куб и квадрат числа», учитель математики</a:t>
                      </a:r>
                    </a:p>
                    <a:p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7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класс </a:t>
                      </a:r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(кабинет 311)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Занятие по внеурочной деятельности по теме: «Робот </a:t>
                      </a: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LEGO </a:t>
                      </a:r>
                      <a:r>
                        <a:rPr lang="en-US" sz="17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WeDo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танцующие птицы», учитель начальных классов</a:t>
                      </a:r>
                    </a:p>
                    <a:p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7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«Б» класс </a:t>
                      </a:r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(кабинет 106)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Занятие предметного курса «Живая математика» по теме: «Расход электроэнергии», учитель информатики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7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«А»  класс </a:t>
                      </a:r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(кабинет 306)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окружающего мира по теме: «Питание. Рациональное питание», учитель начальных классов</a:t>
                      </a:r>
                    </a:p>
                    <a:p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17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«А» класс </a:t>
                      </a:r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(кабинет 106)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 биологии по теме: «Органы пищеварения и их функции», учитель биологии</a:t>
                      </a:r>
                    </a:p>
                    <a:p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7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«А» класс </a:t>
                      </a:r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(кабинет 310)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химии по теме: «Количество вещества. Моль. Молярная масса. Молярный объём газов», учитель химии</a:t>
                      </a:r>
                    </a:p>
                    <a:p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7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«Б» класс </a:t>
                      </a:r>
                      <a:r>
                        <a:rPr lang="ru-RU" sz="17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(кабинет 304)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Урок географии по теме: «Пищевая промышленность России», учитель географии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68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856984" cy="65527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Сетевое взаимодействие</a:t>
            </a:r>
            <a:r>
              <a:rPr lang="ru-RU" sz="1900" b="1" dirty="0" smtClean="0">
                <a:solidFill>
                  <a:srgbClr val="0070C0"/>
                </a:solidFill>
              </a:rPr>
              <a:t> (</a:t>
            </a:r>
            <a:r>
              <a:rPr lang="ru-RU" sz="1900" b="1" dirty="0" smtClean="0">
                <a:solidFill>
                  <a:srgbClr val="FF0000"/>
                </a:solidFill>
              </a:rPr>
              <a:t>ЗАЧЕМ?</a:t>
            </a:r>
            <a:r>
              <a:rPr lang="ru-RU" sz="1900" b="1" dirty="0" smtClean="0">
                <a:solidFill>
                  <a:srgbClr val="0070C0"/>
                </a:solidFill>
              </a:rPr>
              <a:t>)</a:t>
            </a:r>
            <a:r>
              <a:rPr lang="ru-RU" b="1" i="1" dirty="0" smtClean="0">
                <a:solidFill>
                  <a:srgbClr val="0070C0"/>
                </a:solidFill>
              </a:rPr>
              <a:t>:</a:t>
            </a:r>
            <a:endParaRPr lang="ru-RU" b="1" i="1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ru-RU" sz="2000" dirty="0" smtClean="0"/>
              <a:t>Выявление и продуцирование единых/смежных/тождественных зон в</a:t>
            </a:r>
          </a:p>
          <a:p>
            <a:pPr marL="4572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СОДЕРЖАНИИ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УЧЕБНЫЙ МАТЕРИАЛ</a:t>
            </a:r>
          </a:p>
          <a:p>
            <a:r>
              <a:rPr lang="ru-RU" dirty="0" smtClean="0"/>
              <a:t>ПОНЯТИЙНОЕ ПОЛЕ</a:t>
            </a:r>
          </a:p>
          <a:p>
            <a:r>
              <a:rPr lang="ru-RU" dirty="0" smtClean="0"/>
              <a:t>ПРЕДМЕТНЫЙ АППАРАТ (предметная де, умения, способы де)</a:t>
            </a:r>
          </a:p>
          <a:p>
            <a:endParaRPr lang="ru-RU" dirty="0"/>
          </a:p>
          <a:p>
            <a:pPr marL="4572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ОРГАНИЗАЦИИ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РЕГЛАМЕНТ </a:t>
            </a:r>
          </a:p>
          <a:p>
            <a:r>
              <a:rPr lang="ru-RU" dirty="0" smtClean="0"/>
              <a:t>ПРИЕМЫ</a:t>
            </a:r>
          </a:p>
          <a:p>
            <a:r>
              <a:rPr lang="ru-RU" dirty="0" smtClean="0"/>
              <a:t>СРЕДСТВА</a:t>
            </a:r>
          </a:p>
          <a:p>
            <a:endParaRPr lang="ru-RU" dirty="0"/>
          </a:p>
          <a:p>
            <a:pPr marL="4572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ОБРАЗОВАТЕЛЬНОЙ СРЕДЕ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УЧЕБНО-ИНФОРМАЦИОННЫЕ СРЕДСТВА</a:t>
            </a:r>
          </a:p>
          <a:p>
            <a:r>
              <a:rPr lang="ru-RU" dirty="0" smtClean="0"/>
              <a:t>ЭОР</a:t>
            </a:r>
          </a:p>
          <a:p>
            <a:r>
              <a:rPr lang="ru-RU" dirty="0" smtClean="0"/>
              <a:t>Сетевые формы реализации образовательных программ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7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706627"/>
              </p:ext>
            </p:extLst>
          </p:nvPr>
        </p:nvGraphicFramePr>
        <p:xfrm>
          <a:off x="114300" y="190500"/>
          <a:ext cx="10845800" cy="786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Документ" r:id="rId5" imgW="9785537" imgH="7097663" progId="Word.Document.12">
                  <p:embed/>
                </p:oleObj>
              </mc:Choice>
              <mc:Fallback>
                <p:oleObj name="Документ" r:id="rId5" imgW="9785537" imgH="70976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" y="190500"/>
                        <a:ext cx="10845800" cy="786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8424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95736" y="5373216"/>
            <a:ext cx="6400800" cy="921256"/>
          </a:xfrm>
        </p:spPr>
        <p:txBody>
          <a:bodyPr/>
          <a:lstStyle/>
          <a:p>
            <a:pPr marL="45720" indent="0" algn="r">
              <a:buNone/>
            </a:pPr>
            <a:r>
              <a:rPr lang="ru-RU" i="1" dirty="0" smtClean="0"/>
              <a:t>Благодарю за понимание…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4123992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525</TotalTime>
  <Words>467</Words>
  <Application>Microsoft Office PowerPoint</Application>
  <PresentationFormat>Экран (4:3)</PresentationFormat>
  <Paragraphs>94</Paragraphs>
  <Slides>8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Trebuchet MS</vt:lpstr>
      <vt:lpstr>Воздушный поток</vt:lpstr>
      <vt:lpstr>Документ</vt:lpstr>
      <vt:lpstr> Цель:  теоретическое обоснование и экспериментальная проверка эффективности модели управления качеством образования на муниципальном уровне (на примере Омутинского муниципального района).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Цель:  теоретическое обоснование и экспериментальная проверка эффективности модели управления качеством образования на муниципальном уровне (на примере Омутинского муниципального района).</dc:title>
  <dc:creator>Оля</dc:creator>
  <cp:lastModifiedBy>user</cp:lastModifiedBy>
  <cp:revision>18</cp:revision>
  <cp:lastPrinted>2015-12-03T07:22:40Z</cp:lastPrinted>
  <dcterms:created xsi:type="dcterms:W3CDTF">2015-12-02T13:33:41Z</dcterms:created>
  <dcterms:modified xsi:type="dcterms:W3CDTF">2015-12-03T08:18:00Z</dcterms:modified>
</cp:coreProperties>
</file>