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4" r:id="rId2"/>
    <p:sldId id="269" r:id="rId3"/>
    <p:sldId id="257" r:id="rId4"/>
    <p:sldId id="258" r:id="rId5"/>
    <p:sldId id="259" r:id="rId6"/>
    <p:sldId id="260" r:id="rId7"/>
    <p:sldId id="270" r:id="rId8"/>
    <p:sldId id="271" r:id="rId9"/>
    <p:sldId id="265" r:id="rId10"/>
    <p:sldId id="266" r:id="rId11"/>
    <p:sldId id="267" r:id="rId12"/>
    <p:sldId id="268" r:id="rId13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807" autoAdjust="0"/>
  </p:normalViewPr>
  <p:slideViewPr>
    <p:cSldViewPr snapToGrid="0">
      <p:cViewPr varScale="1">
        <p:scale>
          <a:sx n="83" d="100"/>
          <a:sy n="83" d="100"/>
        </p:scale>
        <p:origin x="16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2079ED-2D9F-49A6-B9FA-2E1037C45F2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7C7DD8-A152-49AB-B16F-BC27BC438D9C}">
      <dgm:prSet phldrT="[Текст]" custT="1"/>
      <dgm:spPr/>
      <dgm:t>
        <a:bodyPr/>
        <a:lstStyle/>
        <a:p>
          <a:r>
            <a:rPr lang="ru-RU" sz="1100" dirty="0" smtClean="0"/>
            <a:t>содержание</a:t>
          </a:r>
          <a:endParaRPr lang="ru-RU" sz="1100" dirty="0"/>
        </a:p>
      </dgm:t>
    </dgm:pt>
    <dgm:pt modelId="{2B99552D-D800-4859-82EC-B44E5BB45F2B}" type="parTrans" cxnId="{9C2C6DC6-436A-473B-A580-8EFF5847C0AD}">
      <dgm:prSet/>
      <dgm:spPr/>
      <dgm:t>
        <a:bodyPr/>
        <a:lstStyle/>
        <a:p>
          <a:endParaRPr lang="ru-RU"/>
        </a:p>
      </dgm:t>
    </dgm:pt>
    <dgm:pt modelId="{FB54D784-14DA-4236-A8DA-93E80661FC21}" type="sibTrans" cxnId="{9C2C6DC6-436A-473B-A580-8EFF5847C0AD}">
      <dgm:prSet/>
      <dgm:spPr/>
      <dgm:t>
        <a:bodyPr/>
        <a:lstStyle/>
        <a:p>
          <a:endParaRPr lang="ru-RU"/>
        </a:p>
      </dgm:t>
    </dgm:pt>
    <dgm:pt modelId="{FDECCBBE-6C9D-432D-90DC-F7E3AB4427B7}">
      <dgm:prSet phldrT="[Текст]"/>
      <dgm:spPr/>
      <dgm:t>
        <a:bodyPr/>
        <a:lstStyle/>
        <a:p>
          <a:r>
            <a:rPr lang="ru-RU" dirty="0" smtClean="0"/>
            <a:t>контексты</a:t>
          </a:r>
          <a:endParaRPr lang="ru-RU" dirty="0"/>
        </a:p>
      </dgm:t>
    </dgm:pt>
    <dgm:pt modelId="{B579F321-D699-4C15-BAD0-FDB4BBB40407}" type="parTrans" cxnId="{C19C6EBE-28D2-408C-86C4-FFA67A5D4A68}">
      <dgm:prSet/>
      <dgm:spPr/>
      <dgm:t>
        <a:bodyPr/>
        <a:lstStyle/>
        <a:p>
          <a:endParaRPr lang="ru-RU"/>
        </a:p>
      </dgm:t>
    </dgm:pt>
    <dgm:pt modelId="{F5FD8976-D235-4131-9916-BB0F7E8D5F49}" type="sibTrans" cxnId="{C19C6EBE-28D2-408C-86C4-FFA67A5D4A68}">
      <dgm:prSet/>
      <dgm:spPr/>
      <dgm:t>
        <a:bodyPr/>
        <a:lstStyle/>
        <a:p>
          <a:endParaRPr lang="ru-RU"/>
        </a:p>
      </dgm:t>
    </dgm:pt>
    <dgm:pt modelId="{B3C350EB-0163-4686-B023-F15B6A8C39F2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/>
            <a:t> глобализация</a:t>
          </a:r>
        </a:p>
      </dgm:t>
    </dgm:pt>
    <dgm:pt modelId="{3419D618-2313-4B8E-B2F7-B8D4978A576C}" type="parTrans" cxnId="{F2BD337B-138F-4369-BCEE-18847AF62AB7}">
      <dgm:prSet/>
      <dgm:spPr/>
      <dgm:t>
        <a:bodyPr/>
        <a:lstStyle/>
        <a:p>
          <a:endParaRPr lang="ru-RU"/>
        </a:p>
      </dgm:t>
    </dgm:pt>
    <dgm:pt modelId="{5DEBB58B-56AA-493A-8A4E-539D355C7355}" type="sibTrans" cxnId="{F2BD337B-138F-4369-BCEE-18847AF62AB7}">
      <dgm:prSet/>
      <dgm:spPr/>
      <dgm:t>
        <a:bodyPr/>
        <a:lstStyle/>
        <a:p>
          <a:endParaRPr lang="ru-RU"/>
        </a:p>
      </dgm:t>
    </dgm:pt>
    <dgm:pt modelId="{D826F736-D177-4CFC-AB29-9EC2AD98ABBE}">
      <dgm:prSet phldrT="[Текст]"/>
      <dgm:spPr/>
      <dgm:t>
        <a:bodyPr/>
        <a:lstStyle/>
        <a:p>
          <a:r>
            <a:rPr lang="ru-RU" dirty="0" smtClean="0"/>
            <a:t>подходы</a:t>
          </a:r>
          <a:endParaRPr lang="ru-RU" dirty="0"/>
        </a:p>
      </dgm:t>
    </dgm:pt>
    <dgm:pt modelId="{8736A1D2-DDBB-4790-BBA8-898F54156684}" type="parTrans" cxnId="{9FD17399-5848-406D-9A48-6A8D071FB6DE}">
      <dgm:prSet/>
      <dgm:spPr/>
      <dgm:t>
        <a:bodyPr/>
        <a:lstStyle/>
        <a:p>
          <a:endParaRPr lang="ru-RU"/>
        </a:p>
      </dgm:t>
    </dgm:pt>
    <dgm:pt modelId="{1BF6E97B-0B12-466E-B583-62011D347456}" type="sibTrans" cxnId="{9FD17399-5848-406D-9A48-6A8D071FB6DE}">
      <dgm:prSet/>
      <dgm:spPr/>
      <dgm:t>
        <a:bodyPr/>
        <a:lstStyle/>
        <a:p>
          <a:endParaRPr lang="ru-RU"/>
        </a:p>
      </dgm:t>
    </dgm:pt>
    <dgm:pt modelId="{1728A66E-6382-4EBC-9952-6A6D8848ED5B}">
      <dgm:prSet phldrT="[Текст]" custT="1"/>
      <dgm:spPr/>
      <dgm:t>
        <a:bodyPr/>
        <a:lstStyle/>
        <a:p>
          <a:pPr marL="228600" indent="0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400" dirty="0" smtClean="0"/>
        </a:p>
      </dgm:t>
    </dgm:pt>
    <dgm:pt modelId="{893A9D4D-83A7-4289-9CD6-D71BCFD586D9}" type="parTrans" cxnId="{F562B910-AA1D-4ED7-AAAD-3F393E084D62}">
      <dgm:prSet/>
      <dgm:spPr/>
      <dgm:t>
        <a:bodyPr/>
        <a:lstStyle/>
        <a:p>
          <a:endParaRPr lang="ru-RU"/>
        </a:p>
      </dgm:t>
    </dgm:pt>
    <dgm:pt modelId="{EC1543AF-DB98-48AE-B3BC-F7142AD761D9}" type="sibTrans" cxnId="{F562B910-AA1D-4ED7-AAAD-3F393E084D62}">
      <dgm:prSet/>
      <dgm:spPr/>
      <dgm:t>
        <a:bodyPr/>
        <a:lstStyle/>
        <a:p>
          <a:endParaRPr lang="ru-RU"/>
        </a:p>
      </dgm:t>
    </dgm:pt>
    <dgm:pt modelId="{09ED3E7D-D6B6-401E-9197-1961989B14FF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/>
            <a:t>интеграционный  и метапредметный</a:t>
          </a:r>
        </a:p>
      </dgm:t>
    </dgm:pt>
    <dgm:pt modelId="{B075F909-814C-4BF9-9C45-21E52796DB04}" type="parTrans" cxnId="{45AB405A-D48F-44AE-BD54-7CE810472816}">
      <dgm:prSet/>
      <dgm:spPr/>
      <dgm:t>
        <a:bodyPr/>
        <a:lstStyle/>
        <a:p>
          <a:endParaRPr lang="ru-RU"/>
        </a:p>
      </dgm:t>
    </dgm:pt>
    <dgm:pt modelId="{D110F9FA-C339-41FD-A724-4504563C6614}" type="sibTrans" cxnId="{45AB405A-D48F-44AE-BD54-7CE810472816}">
      <dgm:prSet/>
      <dgm:spPr/>
      <dgm:t>
        <a:bodyPr/>
        <a:lstStyle/>
        <a:p>
          <a:endParaRPr lang="ru-RU"/>
        </a:p>
      </dgm:t>
    </dgm:pt>
    <dgm:pt modelId="{553B5478-B5BB-4E53-86CC-61C9F5E01DD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/>
            <a:t>научность и доступность содержания </a:t>
          </a:r>
          <a:endParaRPr lang="ru-RU" sz="2000" dirty="0"/>
        </a:p>
      </dgm:t>
    </dgm:pt>
    <dgm:pt modelId="{6F62C8BE-A110-4FB4-9D6C-3460974225B7}" type="parTrans" cxnId="{35FEB4FC-B618-44E2-9F2A-4682F31DA324}">
      <dgm:prSet/>
      <dgm:spPr/>
      <dgm:t>
        <a:bodyPr/>
        <a:lstStyle/>
        <a:p>
          <a:endParaRPr lang="ru-RU"/>
        </a:p>
      </dgm:t>
    </dgm:pt>
    <dgm:pt modelId="{D88B9903-7791-45F6-A441-7260B06F1982}" type="sibTrans" cxnId="{35FEB4FC-B618-44E2-9F2A-4682F31DA324}">
      <dgm:prSet/>
      <dgm:spPr/>
      <dgm:t>
        <a:bodyPr/>
        <a:lstStyle/>
        <a:p>
          <a:endParaRPr lang="ru-RU"/>
        </a:p>
      </dgm:t>
    </dgm:pt>
    <dgm:pt modelId="{C2C4D19F-5E0B-432C-A753-C76367F6934F}">
      <dgm:prSet/>
      <dgm:spPr/>
      <dgm:t>
        <a:bodyPr/>
        <a:lstStyle/>
        <a:p>
          <a:r>
            <a:rPr lang="ru-RU" dirty="0" smtClean="0"/>
            <a:t>методы</a:t>
          </a:r>
          <a:endParaRPr lang="ru-RU" dirty="0"/>
        </a:p>
      </dgm:t>
    </dgm:pt>
    <dgm:pt modelId="{C7EAD66E-6A03-41AA-87D2-6D23331A291A}" type="parTrans" cxnId="{22256F0F-2517-4A9C-8EB0-59D70740C4EF}">
      <dgm:prSet/>
      <dgm:spPr/>
      <dgm:t>
        <a:bodyPr/>
        <a:lstStyle/>
        <a:p>
          <a:endParaRPr lang="ru-RU"/>
        </a:p>
      </dgm:t>
    </dgm:pt>
    <dgm:pt modelId="{B7298518-C46C-4611-8135-3F807DDA7373}" type="sibTrans" cxnId="{22256F0F-2517-4A9C-8EB0-59D70740C4EF}">
      <dgm:prSet/>
      <dgm:spPr/>
      <dgm:t>
        <a:bodyPr/>
        <a:lstStyle/>
        <a:p>
          <a:endParaRPr lang="ru-RU"/>
        </a:p>
      </dgm:t>
    </dgm:pt>
    <dgm:pt modelId="{2AB0A691-4FF2-4481-92F9-299ADE5D896E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4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dirty="0"/>
        </a:p>
      </dgm:t>
    </dgm:pt>
    <dgm:pt modelId="{4AD59781-0F6F-44D3-A706-C2D1BB2A7AB6}" type="parTrans" cxnId="{C516B89C-C496-4C7B-89DE-020BB2798EB1}">
      <dgm:prSet/>
      <dgm:spPr/>
      <dgm:t>
        <a:bodyPr/>
        <a:lstStyle/>
        <a:p>
          <a:endParaRPr lang="ru-RU"/>
        </a:p>
      </dgm:t>
    </dgm:pt>
    <dgm:pt modelId="{D52FA0B2-345C-4A54-9677-405F588A3FA2}" type="sibTrans" cxnId="{C516B89C-C496-4C7B-89DE-020BB2798EB1}">
      <dgm:prSet/>
      <dgm:spPr/>
      <dgm:t>
        <a:bodyPr/>
        <a:lstStyle/>
        <a:p>
          <a:endParaRPr lang="ru-RU"/>
        </a:p>
      </dgm:t>
    </dgm:pt>
    <dgm:pt modelId="{96B5B40D-8E96-417A-B9F3-A232CAA9016B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/>
            <a:t>личностно-ориентированный</a:t>
          </a:r>
        </a:p>
      </dgm:t>
    </dgm:pt>
    <dgm:pt modelId="{5BC75C15-53EB-4823-A3F8-806544BD7F28}" type="parTrans" cxnId="{6BAD2AF9-05FB-4D4D-9D51-7EBD96C21359}">
      <dgm:prSet/>
      <dgm:spPr/>
      <dgm:t>
        <a:bodyPr/>
        <a:lstStyle/>
        <a:p>
          <a:endParaRPr lang="ru-RU"/>
        </a:p>
      </dgm:t>
    </dgm:pt>
    <dgm:pt modelId="{CA6E6E58-FF31-46BB-9EE1-682839351117}" type="sibTrans" cxnId="{6BAD2AF9-05FB-4D4D-9D51-7EBD96C21359}">
      <dgm:prSet/>
      <dgm:spPr/>
      <dgm:t>
        <a:bodyPr/>
        <a:lstStyle/>
        <a:p>
          <a:endParaRPr lang="ru-RU"/>
        </a:p>
      </dgm:t>
    </dgm:pt>
    <dgm:pt modelId="{DD0CA96E-4119-4010-8E94-643C84E0F36D}">
      <dgm:prSet custT="1"/>
      <dgm:spPr/>
      <dgm:t>
        <a:bodyPr/>
        <a:lstStyle/>
        <a:p>
          <a:pPr marL="285750" indent="0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3600" dirty="0"/>
        </a:p>
      </dgm:t>
    </dgm:pt>
    <dgm:pt modelId="{30FA3961-CEEA-4A6F-8A2C-09A365F94970}" type="parTrans" cxnId="{B383DC8B-E01E-4909-AEC2-8FA59AE51CB4}">
      <dgm:prSet/>
      <dgm:spPr/>
      <dgm:t>
        <a:bodyPr/>
        <a:lstStyle/>
        <a:p>
          <a:endParaRPr lang="ru-RU"/>
        </a:p>
      </dgm:t>
    </dgm:pt>
    <dgm:pt modelId="{8E130584-948E-4029-BFAE-C0C816AA8BCD}" type="sibTrans" cxnId="{B383DC8B-E01E-4909-AEC2-8FA59AE51CB4}">
      <dgm:prSet/>
      <dgm:spPr/>
      <dgm:t>
        <a:bodyPr/>
        <a:lstStyle/>
        <a:p>
          <a:endParaRPr lang="ru-RU"/>
        </a:p>
      </dgm:t>
    </dgm:pt>
    <dgm:pt modelId="{F767B9EC-445B-4288-BC66-0E19D64807C9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/>
            <a:t> экологизация</a:t>
          </a:r>
        </a:p>
      </dgm:t>
    </dgm:pt>
    <dgm:pt modelId="{5A43E222-18EF-42CF-B79E-66F94C1CA4DA}" type="parTrans" cxnId="{735C7094-24B3-46B5-BBCC-635DE3B0FBEF}">
      <dgm:prSet/>
      <dgm:spPr/>
      <dgm:t>
        <a:bodyPr/>
        <a:lstStyle/>
        <a:p>
          <a:endParaRPr lang="ru-RU"/>
        </a:p>
      </dgm:t>
    </dgm:pt>
    <dgm:pt modelId="{9AE5AC15-5764-4F4D-80EC-67F35584D859}" type="sibTrans" cxnId="{735C7094-24B3-46B5-BBCC-635DE3B0FBEF}">
      <dgm:prSet/>
      <dgm:spPr/>
      <dgm:t>
        <a:bodyPr/>
        <a:lstStyle/>
        <a:p>
          <a:endParaRPr lang="ru-RU"/>
        </a:p>
      </dgm:t>
    </dgm:pt>
    <dgm:pt modelId="{C8119A05-BC5F-4B00-A05E-B5FCCE9A3F1A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/>
            <a:t>повышение познавательного интереса </a:t>
          </a:r>
          <a:endParaRPr lang="ru-RU" sz="2000" dirty="0"/>
        </a:p>
      </dgm:t>
    </dgm:pt>
    <dgm:pt modelId="{58B9406B-CBD7-4F48-B8FA-D30432DAEAE4}" type="parTrans" cxnId="{DF5E0886-3C2D-44D9-9137-A6440F764FCC}">
      <dgm:prSet/>
      <dgm:spPr/>
      <dgm:t>
        <a:bodyPr/>
        <a:lstStyle/>
        <a:p>
          <a:endParaRPr lang="ru-RU"/>
        </a:p>
      </dgm:t>
    </dgm:pt>
    <dgm:pt modelId="{DCF961A8-013A-4DB9-B09D-755F0CAD21D4}" type="sibTrans" cxnId="{DF5E0886-3C2D-44D9-9137-A6440F764FCC}">
      <dgm:prSet/>
      <dgm:spPr/>
      <dgm:t>
        <a:bodyPr/>
        <a:lstStyle/>
        <a:p>
          <a:endParaRPr lang="ru-RU"/>
        </a:p>
      </dgm:t>
    </dgm:pt>
    <dgm:pt modelId="{37A7FF29-94EF-473D-9650-048129CDEE21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3600" dirty="0"/>
        </a:p>
      </dgm:t>
    </dgm:pt>
    <dgm:pt modelId="{71CABB22-DFED-460F-9AED-00EEA9EC0162}" type="parTrans" cxnId="{CECEC706-3B9B-4A5B-AE46-4165F7064CB4}">
      <dgm:prSet/>
      <dgm:spPr/>
      <dgm:t>
        <a:bodyPr/>
        <a:lstStyle/>
        <a:p>
          <a:endParaRPr lang="ru-RU"/>
        </a:p>
      </dgm:t>
    </dgm:pt>
    <dgm:pt modelId="{FA9A11E4-81A5-43C1-B0C4-87D2BC6A3609}" type="sibTrans" cxnId="{CECEC706-3B9B-4A5B-AE46-4165F7064CB4}">
      <dgm:prSet/>
      <dgm:spPr/>
      <dgm:t>
        <a:bodyPr/>
        <a:lstStyle/>
        <a:p>
          <a:endParaRPr lang="ru-RU"/>
        </a:p>
      </dgm:t>
    </dgm:pt>
    <dgm:pt modelId="{47064391-DFF5-4003-9048-6F2D7D260BA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/>
            <a:t>ноосферный</a:t>
          </a:r>
        </a:p>
      </dgm:t>
    </dgm:pt>
    <dgm:pt modelId="{6CC809E8-DC8B-4001-9900-993D1EAE503E}" type="parTrans" cxnId="{621CC93B-B2D8-484E-85A8-7825774F5F40}">
      <dgm:prSet/>
      <dgm:spPr/>
      <dgm:t>
        <a:bodyPr/>
        <a:lstStyle/>
        <a:p>
          <a:endParaRPr lang="ru-RU"/>
        </a:p>
      </dgm:t>
    </dgm:pt>
    <dgm:pt modelId="{8020F13D-55B4-43A6-B49D-2BE226B23A26}" type="sibTrans" cxnId="{621CC93B-B2D8-484E-85A8-7825774F5F40}">
      <dgm:prSet/>
      <dgm:spPr/>
      <dgm:t>
        <a:bodyPr/>
        <a:lstStyle/>
        <a:p>
          <a:endParaRPr lang="ru-RU"/>
        </a:p>
      </dgm:t>
    </dgm:pt>
    <dgm:pt modelId="{E765C186-710B-430D-B419-7F867D5716DB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/>
            <a:t>системно – деятельностный</a:t>
          </a:r>
        </a:p>
      </dgm:t>
    </dgm:pt>
    <dgm:pt modelId="{FCF55776-DDBE-4081-8F32-7A5EDDCE0505}" type="parTrans" cxnId="{8472C809-6A82-4F56-BDEF-DC1E7655E88F}">
      <dgm:prSet/>
      <dgm:spPr/>
      <dgm:t>
        <a:bodyPr/>
        <a:lstStyle/>
        <a:p>
          <a:endParaRPr lang="ru-RU"/>
        </a:p>
      </dgm:t>
    </dgm:pt>
    <dgm:pt modelId="{16C10408-783D-4770-8E3E-9C224C65FE04}" type="sibTrans" cxnId="{8472C809-6A82-4F56-BDEF-DC1E7655E88F}">
      <dgm:prSet/>
      <dgm:spPr/>
      <dgm:t>
        <a:bodyPr/>
        <a:lstStyle/>
        <a:p>
          <a:endParaRPr lang="ru-RU"/>
        </a:p>
      </dgm:t>
    </dgm:pt>
    <dgm:pt modelId="{BC3215DF-7E8C-42B8-8659-F8F491C3425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/>
            <a:t> проблемность изложения </a:t>
          </a:r>
          <a:endParaRPr lang="ru-RU" sz="2000" dirty="0"/>
        </a:p>
      </dgm:t>
    </dgm:pt>
    <dgm:pt modelId="{B72B3CFF-095D-4AAF-A212-81497B218957}" type="parTrans" cxnId="{56B4A807-C4FB-4865-8F2A-74B3E16743E4}">
      <dgm:prSet/>
      <dgm:spPr/>
      <dgm:t>
        <a:bodyPr/>
        <a:lstStyle/>
        <a:p>
          <a:endParaRPr lang="ru-RU"/>
        </a:p>
      </dgm:t>
    </dgm:pt>
    <dgm:pt modelId="{233E5065-494C-4C16-AE2D-8E3922C34794}" type="sibTrans" cxnId="{56B4A807-C4FB-4865-8F2A-74B3E16743E4}">
      <dgm:prSet/>
      <dgm:spPr/>
      <dgm:t>
        <a:bodyPr/>
        <a:lstStyle/>
        <a:p>
          <a:endParaRPr lang="ru-RU"/>
        </a:p>
      </dgm:t>
    </dgm:pt>
    <dgm:pt modelId="{B6183E02-05B8-453C-828F-A237C089E6C2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/>
            <a:t> гуманизация и </a:t>
          </a:r>
          <a:r>
            <a:rPr lang="ru-RU" sz="2000" dirty="0" err="1" smtClean="0"/>
            <a:t>гуманитаризация</a:t>
          </a:r>
          <a:endParaRPr lang="ru-RU" sz="2000" dirty="0" smtClean="0"/>
        </a:p>
      </dgm:t>
    </dgm:pt>
    <dgm:pt modelId="{C69DE170-82DE-49D4-928E-B5F7D88E3701}" type="parTrans" cxnId="{FC4F23B4-94CD-47A6-AB1D-2E3224FBA7F7}">
      <dgm:prSet/>
      <dgm:spPr/>
      <dgm:t>
        <a:bodyPr/>
        <a:lstStyle/>
        <a:p>
          <a:endParaRPr lang="ru-RU"/>
        </a:p>
      </dgm:t>
    </dgm:pt>
    <dgm:pt modelId="{06710DDF-D242-4B3B-8D17-D3F8644C0D3F}" type="sibTrans" cxnId="{FC4F23B4-94CD-47A6-AB1D-2E3224FBA7F7}">
      <dgm:prSet/>
      <dgm:spPr/>
      <dgm:t>
        <a:bodyPr/>
        <a:lstStyle/>
        <a:p>
          <a:endParaRPr lang="ru-RU"/>
        </a:p>
      </dgm:t>
    </dgm:pt>
    <dgm:pt modelId="{88984D10-065E-4192-9A96-353CC77E8A8B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/>
            <a:t>культурологический</a:t>
          </a:r>
        </a:p>
      </dgm:t>
    </dgm:pt>
    <dgm:pt modelId="{82C0F824-808C-4599-AB04-DFE29F2D64EF}" type="parTrans" cxnId="{DFE30791-C4E9-4184-A627-1C3807E7D68E}">
      <dgm:prSet/>
      <dgm:spPr/>
      <dgm:t>
        <a:bodyPr/>
        <a:lstStyle/>
        <a:p>
          <a:endParaRPr lang="ru-RU"/>
        </a:p>
      </dgm:t>
    </dgm:pt>
    <dgm:pt modelId="{74603135-7BC1-4B24-87EA-AB458554F55E}" type="sibTrans" cxnId="{DFE30791-C4E9-4184-A627-1C3807E7D68E}">
      <dgm:prSet/>
      <dgm:spPr/>
      <dgm:t>
        <a:bodyPr/>
        <a:lstStyle/>
        <a:p>
          <a:endParaRPr lang="ru-RU"/>
        </a:p>
      </dgm:t>
    </dgm:pt>
    <dgm:pt modelId="{1E20EAD8-5CA5-4C9F-9159-10C4BFA5B061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dirty="0" smtClean="0"/>
        </a:p>
      </dgm:t>
    </dgm:pt>
    <dgm:pt modelId="{BA7883F0-71C8-4A78-B2E1-BC701D1EE586}" type="parTrans" cxnId="{6EA0CEFF-63B2-494E-8F95-3B2DFF0AA1C9}">
      <dgm:prSet/>
      <dgm:spPr/>
      <dgm:t>
        <a:bodyPr/>
        <a:lstStyle/>
        <a:p>
          <a:endParaRPr lang="ru-RU"/>
        </a:p>
      </dgm:t>
    </dgm:pt>
    <dgm:pt modelId="{7345C734-2830-4F10-95B8-F045D61F8411}" type="sibTrans" cxnId="{6EA0CEFF-63B2-494E-8F95-3B2DFF0AA1C9}">
      <dgm:prSet/>
      <dgm:spPr/>
      <dgm:t>
        <a:bodyPr/>
        <a:lstStyle/>
        <a:p>
          <a:endParaRPr lang="ru-RU"/>
        </a:p>
      </dgm:t>
    </dgm:pt>
    <dgm:pt modelId="{AC9232B9-54C3-4D39-9E1A-DC0C59056210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/>
            <a:t>информационный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dirty="0" smtClean="0"/>
        </a:p>
      </dgm:t>
    </dgm:pt>
    <dgm:pt modelId="{8D11ED92-C3EC-4C76-BFCA-D2EBD1DBB0C9}" type="parTrans" cxnId="{B510B970-E3DE-4B49-96B8-D6977BDA8E53}">
      <dgm:prSet/>
      <dgm:spPr/>
      <dgm:t>
        <a:bodyPr/>
        <a:lstStyle/>
        <a:p>
          <a:endParaRPr lang="ru-RU"/>
        </a:p>
      </dgm:t>
    </dgm:pt>
    <dgm:pt modelId="{8C5864B2-2F1A-44CD-BA03-4A504EF91D48}" type="sibTrans" cxnId="{B510B970-E3DE-4B49-96B8-D6977BDA8E53}">
      <dgm:prSet/>
      <dgm:spPr/>
      <dgm:t>
        <a:bodyPr/>
        <a:lstStyle/>
        <a:p>
          <a:endParaRPr lang="ru-RU"/>
        </a:p>
      </dgm:t>
    </dgm:pt>
    <dgm:pt modelId="{781F6D8A-D653-42E4-8331-A164E706306A}" type="pres">
      <dgm:prSet presAssocID="{A52079ED-2D9F-49A6-B9FA-2E1037C45F2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184F80-D837-4E9D-9373-2646CFBC9878}" type="pres">
      <dgm:prSet presAssocID="{537C7DD8-A152-49AB-B16F-BC27BC438D9C}" presName="composite" presStyleCnt="0"/>
      <dgm:spPr/>
    </dgm:pt>
    <dgm:pt modelId="{7ECFCAA4-C0AA-4467-AE2D-6FC7CCD0868D}" type="pres">
      <dgm:prSet presAssocID="{537C7DD8-A152-49AB-B16F-BC27BC438D9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C653ED-43CC-4B41-8E0A-8E316AEFF7F1}" type="pres">
      <dgm:prSet presAssocID="{537C7DD8-A152-49AB-B16F-BC27BC438D9C}" presName="descendantText" presStyleLbl="alignAcc1" presStyleIdx="0" presStyleCnt="4" custScaleX="97872" custScaleY="113827" custLinFactNeighborX="-429" custLinFactNeighborY="-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CAB1B2-ED60-47E3-824A-4C9292369F82}" type="pres">
      <dgm:prSet presAssocID="{FB54D784-14DA-4236-A8DA-93E80661FC21}" presName="sp" presStyleCnt="0"/>
      <dgm:spPr/>
    </dgm:pt>
    <dgm:pt modelId="{74062133-979E-4A0E-A54C-C939D70B63AA}" type="pres">
      <dgm:prSet presAssocID="{FDECCBBE-6C9D-432D-90DC-F7E3AB4427B7}" presName="composite" presStyleCnt="0"/>
      <dgm:spPr/>
    </dgm:pt>
    <dgm:pt modelId="{DD531049-098A-4071-A086-D60C79AF4F92}" type="pres">
      <dgm:prSet presAssocID="{FDECCBBE-6C9D-432D-90DC-F7E3AB4427B7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B33C00-319B-487D-918C-381E279FF819}" type="pres">
      <dgm:prSet presAssocID="{FDECCBBE-6C9D-432D-90DC-F7E3AB4427B7}" presName="descendantText" presStyleLbl="alignAcc1" presStyleIdx="1" presStyleCnt="4" custScaleX="98730" custScaleY="1001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FFEB20-BBE3-4705-AFC8-F6C914704107}" type="pres">
      <dgm:prSet presAssocID="{F5FD8976-D235-4131-9916-BB0F7E8D5F49}" presName="sp" presStyleCnt="0"/>
      <dgm:spPr/>
    </dgm:pt>
    <dgm:pt modelId="{836040FB-CFD5-40BA-9CE2-D96CDBA84DFB}" type="pres">
      <dgm:prSet presAssocID="{D826F736-D177-4CFC-AB29-9EC2AD98ABBE}" presName="composite" presStyleCnt="0"/>
      <dgm:spPr/>
    </dgm:pt>
    <dgm:pt modelId="{A854A74F-EA2C-458C-B733-500E6462D3AE}" type="pres">
      <dgm:prSet presAssocID="{D826F736-D177-4CFC-AB29-9EC2AD98ABB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165DA2-4F29-44F4-AEE9-2B5D152EC543}" type="pres">
      <dgm:prSet presAssocID="{D826F736-D177-4CFC-AB29-9EC2AD98ABBE}" presName="descendantText" presStyleLbl="alignAcc1" presStyleIdx="2" presStyleCnt="4" custScaleX="99010" custScaleY="1166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793DBE-7BE3-4D3A-8168-1FAA2A7333E1}" type="pres">
      <dgm:prSet presAssocID="{1BF6E97B-0B12-466E-B583-62011D347456}" presName="sp" presStyleCnt="0"/>
      <dgm:spPr/>
    </dgm:pt>
    <dgm:pt modelId="{266D7436-66F4-4167-B6A3-86762A715257}" type="pres">
      <dgm:prSet presAssocID="{C2C4D19F-5E0B-432C-A753-C76367F6934F}" presName="composite" presStyleCnt="0"/>
      <dgm:spPr/>
    </dgm:pt>
    <dgm:pt modelId="{F9551949-878C-4F43-B611-8A0188600EB0}" type="pres">
      <dgm:prSet presAssocID="{C2C4D19F-5E0B-432C-A753-C76367F6934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D0D157-7A92-4A34-A9AA-1080B3276552}" type="pres">
      <dgm:prSet presAssocID="{C2C4D19F-5E0B-432C-A753-C76367F6934F}" presName="descendantText" presStyleLbl="alignAcc1" presStyleIdx="3" presStyleCnt="4" custScaleX="987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4F23B4-94CD-47A6-AB1D-2E3224FBA7F7}" srcId="{FDECCBBE-6C9D-432D-90DC-F7E3AB4427B7}" destId="{B6183E02-05B8-453C-828F-A237C089E6C2}" srcOrd="2" destOrd="0" parTransId="{C69DE170-82DE-49D4-928E-B5F7D88E3701}" sibTransId="{06710DDF-D242-4B3B-8D17-D3F8644C0D3F}"/>
    <dgm:cxn modelId="{F562B910-AA1D-4ED7-AAAD-3F393E084D62}" srcId="{D826F736-D177-4CFC-AB29-9EC2AD98ABBE}" destId="{1728A66E-6382-4EBC-9952-6A6D8848ED5B}" srcOrd="0" destOrd="0" parTransId="{893A9D4D-83A7-4289-9CD6-D71BCFD586D9}" sibTransId="{EC1543AF-DB98-48AE-B3BC-F7142AD761D9}"/>
    <dgm:cxn modelId="{9C2C6DC6-436A-473B-A580-8EFF5847C0AD}" srcId="{A52079ED-2D9F-49A6-B9FA-2E1037C45F20}" destId="{537C7DD8-A152-49AB-B16F-BC27BC438D9C}" srcOrd="0" destOrd="0" parTransId="{2B99552D-D800-4859-82EC-B44E5BB45F2B}" sibTransId="{FB54D784-14DA-4236-A8DA-93E80661FC21}"/>
    <dgm:cxn modelId="{7844FA2C-BA98-47D7-9B17-76222C1ECE5F}" type="presOf" srcId="{47064391-DFF5-4003-9048-6F2D7D260BA7}" destId="{6A165DA2-4F29-44F4-AEE9-2B5D152EC543}" srcOrd="0" destOrd="2" presId="urn:microsoft.com/office/officeart/2005/8/layout/chevron2"/>
    <dgm:cxn modelId="{5F00C3F5-0D0B-47DB-9D84-0E2BB4EB9F2E}" type="presOf" srcId="{D826F736-D177-4CFC-AB29-9EC2AD98ABBE}" destId="{A854A74F-EA2C-458C-B733-500E6462D3AE}" srcOrd="0" destOrd="0" presId="urn:microsoft.com/office/officeart/2005/8/layout/chevron2"/>
    <dgm:cxn modelId="{071C3D90-93DB-44C3-8B5B-F4BC2E66B010}" type="presOf" srcId="{C8119A05-BC5F-4B00-A05E-B5FCCE9A3F1A}" destId="{4AC653ED-43CC-4B41-8E0A-8E316AEFF7F1}" srcOrd="0" destOrd="2" presId="urn:microsoft.com/office/officeart/2005/8/layout/chevron2"/>
    <dgm:cxn modelId="{D0D2D1FD-DBB2-45CC-AC9A-5EA88A1DA134}" type="presOf" srcId="{FDECCBBE-6C9D-432D-90DC-F7E3AB4427B7}" destId="{DD531049-098A-4071-A086-D60C79AF4F92}" srcOrd="0" destOrd="0" presId="urn:microsoft.com/office/officeart/2005/8/layout/chevron2"/>
    <dgm:cxn modelId="{FF72CFD6-6C87-4C56-BFEC-31FF8C0FDFE9}" type="presOf" srcId="{537C7DD8-A152-49AB-B16F-BC27BC438D9C}" destId="{7ECFCAA4-C0AA-4467-AE2D-6FC7CCD0868D}" srcOrd="0" destOrd="0" presId="urn:microsoft.com/office/officeart/2005/8/layout/chevron2"/>
    <dgm:cxn modelId="{DFE30791-C4E9-4184-A627-1C3807E7D68E}" srcId="{D826F736-D177-4CFC-AB29-9EC2AD98ABBE}" destId="{88984D10-065E-4192-9A96-353CC77E8A8B}" srcOrd="3" destOrd="0" parTransId="{82C0F824-808C-4599-AB04-DFE29F2D64EF}" sibTransId="{74603135-7BC1-4B24-87EA-AB458554F55E}"/>
    <dgm:cxn modelId="{D9AC2AD6-4B5A-4C41-AAD6-09CB1CDD0897}" type="presOf" srcId="{AC9232B9-54C3-4D39-9E1A-DC0C59056210}" destId="{35D0D157-7A92-4A34-A9AA-1080B3276552}" srcOrd="0" destOrd="3" presId="urn:microsoft.com/office/officeart/2005/8/layout/chevron2"/>
    <dgm:cxn modelId="{A7E691A4-E5FB-4CFE-83EE-B40BBF427597}" type="presOf" srcId="{37A7FF29-94EF-473D-9650-048129CDEE21}" destId="{4AC653ED-43CC-4B41-8E0A-8E316AEFF7F1}" srcOrd="0" destOrd="0" presId="urn:microsoft.com/office/officeart/2005/8/layout/chevron2"/>
    <dgm:cxn modelId="{3D135A88-5484-4096-975E-8532EA24C50B}" type="presOf" srcId="{2AB0A691-4FF2-4481-92F9-299ADE5D896E}" destId="{4AC653ED-43CC-4B41-8E0A-8E316AEFF7F1}" srcOrd="0" destOrd="4" presId="urn:microsoft.com/office/officeart/2005/8/layout/chevron2"/>
    <dgm:cxn modelId="{1D8F483C-A5FE-4596-AB31-CAA89210EF26}" type="presOf" srcId="{553B5478-B5BB-4E53-86CC-61C9F5E01DD3}" destId="{4AC653ED-43CC-4B41-8E0A-8E316AEFF7F1}" srcOrd="0" destOrd="1" presId="urn:microsoft.com/office/officeart/2005/8/layout/chevron2"/>
    <dgm:cxn modelId="{6EA0CEFF-63B2-494E-8F95-3B2DFF0AA1C9}" srcId="{D826F736-D177-4CFC-AB29-9EC2AD98ABBE}" destId="{1E20EAD8-5CA5-4C9F-9159-10C4BFA5B061}" srcOrd="4" destOrd="0" parTransId="{BA7883F0-71C8-4A78-B2E1-BC701D1EE586}" sibTransId="{7345C734-2830-4F10-95B8-F045D61F8411}"/>
    <dgm:cxn modelId="{50326996-42B3-4838-87E7-FD21935348B6}" type="presOf" srcId="{C2C4D19F-5E0B-432C-A753-C76367F6934F}" destId="{F9551949-878C-4F43-B611-8A0188600EB0}" srcOrd="0" destOrd="0" presId="urn:microsoft.com/office/officeart/2005/8/layout/chevron2"/>
    <dgm:cxn modelId="{9FD17399-5848-406D-9A48-6A8D071FB6DE}" srcId="{A52079ED-2D9F-49A6-B9FA-2E1037C45F20}" destId="{D826F736-D177-4CFC-AB29-9EC2AD98ABBE}" srcOrd="2" destOrd="0" parTransId="{8736A1D2-DDBB-4790-BBA8-898F54156684}" sibTransId="{1BF6E97B-0B12-466E-B583-62011D347456}"/>
    <dgm:cxn modelId="{ACE6FA90-3C72-4D6C-8E77-7419ACB54A36}" type="presOf" srcId="{1728A66E-6382-4EBC-9952-6A6D8848ED5B}" destId="{6A165DA2-4F29-44F4-AEE9-2B5D152EC543}" srcOrd="0" destOrd="0" presId="urn:microsoft.com/office/officeart/2005/8/layout/chevron2"/>
    <dgm:cxn modelId="{C19C6EBE-28D2-408C-86C4-FFA67A5D4A68}" srcId="{A52079ED-2D9F-49A6-B9FA-2E1037C45F20}" destId="{FDECCBBE-6C9D-432D-90DC-F7E3AB4427B7}" srcOrd="1" destOrd="0" parTransId="{B579F321-D699-4C15-BAD0-FDB4BBB40407}" sibTransId="{F5FD8976-D235-4131-9916-BB0F7E8D5F49}"/>
    <dgm:cxn modelId="{B383DC8B-E01E-4909-AEC2-8FA59AE51CB4}" srcId="{C2C4D19F-5E0B-432C-A753-C76367F6934F}" destId="{DD0CA96E-4119-4010-8E94-643C84E0F36D}" srcOrd="0" destOrd="0" parTransId="{30FA3961-CEEA-4A6F-8A2C-09A365F94970}" sibTransId="{8E130584-948E-4029-BFAE-C0C816AA8BCD}"/>
    <dgm:cxn modelId="{2A792384-1765-4122-AF72-923797AA0770}" type="presOf" srcId="{A52079ED-2D9F-49A6-B9FA-2E1037C45F20}" destId="{781F6D8A-D653-42E4-8331-A164E706306A}" srcOrd="0" destOrd="0" presId="urn:microsoft.com/office/officeart/2005/8/layout/chevron2"/>
    <dgm:cxn modelId="{E60A21D6-1171-4C35-AB61-61C99426A59A}" type="presOf" srcId="{B6183E02-05B8-453C-828F-A237C089E6C2}" destId="{2DB33C00-319B-487D-918C-381E279FF819}" srcOrd="0" destOrd="2" presId="urn:microsoft.com/office/officeart/2005/8/layout/chevron2"/>
    <dgm:cxn modelId="{23CA0301-54B7-4D9A-82C8-A042B9E794F4}" type="presOf" srcId="{09ED3E7D-D6B6-401E-9197-1961989B14FF}" destId="{6A165DA2-4F29-44F4-AEE9-2B5D152EC543}" srcOrd="0" destOrd="1" presId="urn:microsoft.com/office/officeart/2005/8/layout/chevron2"/>
    <dgm:cxn modelId="{F2BD337B-138F-4369-BCEE-18847AF62AB7}" srcId="{FDECCBBE-6C9D-432D-90DC-F7E3AB4427B7}" destId="{B3C350EB-0163-4686-B023-F15B6A8C39F2}" srcOrd="0" destOrd="0" parTransId="{3419D618-2313-4B8E-B2F7-B8D4978A576C}" sibTransId="{5DEBB58B-56AA-493A-8A4E-539D355C7355}"/>
    <dgm:cxn modelId="{DF5E0886-3C2D-44D9-9137-A6440F764FCC}" srcId="{537C7DD8-A152-49AB-B16F-BC27BC438D9C}" destId="{C8119A05-BC5F-4B00-A05E-B5FCCE9A3F1A}" srcOrd="2" destOrd="0" parTransId="{58B9406B-CBD7-4F48-B8FA-D30432DAEAE4}" sibTransId="{DCF961A8-013A-4DB9-B09D-755F0CAD21D4}"/>
    <dgm:cxn modelId="{3A8EBEBA-6EA5-45CE-B3DC-3647C418B113}" type="presOf" srcId="{B3C350EB-0163-4686-B023-F15B6A8C39F2}" destId="{2DB33C00-319B-487D-918C-381E279FF819}" srcOrd="0" destOrd="0" presId="urn:microsoft.com/office/officeart/2005/8/layout/chevron2"/>
    <dgm:cxn modelId="{621CC93B-B2D8-484E-85A8-7825774F5F40}" srcId="{D826F736-D177-4CFC-AB29-9EC2AD98ABBE}" destId="{47064391-DFF5-4003-9048-6F2D7D260BA7}" srcOrd="2" destOrd="0" parTransId="{6CC809E8-DC8B-4001-9900-993D1EAE503E}" sibTransId="{8020F13D-55B4-43A6-B49D-2BE226B23A26}"/>
    <dgm:cxn modelId="{45AB405A-D48F-44AE-BD54-7CE810472816}" srcId="{D826F736-D177-4CFC-AB29-9EC2AD98ABBE}" destId="{09ED3E7D-D6B6-401E-9197-1961989B14FF}" srcOrd="1" destOrd="0" parTransId="{B075F909-814C-4BF9-9C45-21E52796DB04}" sibTransId="{D110F9FA-C339-41FD-A724-4504563C6614}"/>
    <dgm:cxn modelId="{587B3A1A-C3EB-4347-8910-DCDB89E3E01C}" type="presOf" srcId="{DD0CA96E-4119-4010-8E94-643C84E0F36D}" destId="{35D0D157-7A92-4A34-A9AA-1080B3276552}" srcOrd="0" destOrd="0" presId="urn:microsoft.com/office/officeart/2005/8/layout/chevron2"/>
    <dgm:cxn modelId="{8472C809-6A82-4F56-BDEF-DC1E7655E88F}" srcId="{C2C4D19F-5E0B-432C-A753-C76367F6934F}" destId="{E765C186-710B-430D-B419-7F867D5716DB}" srcOrd="2" destOrd="0" parTransId="{FCF55776-DDBE-4081-8F32-7A5EDDCE0505}" sibTransId="{16C10408-783D-4770-8E3E-9C224C65FE04}"/>
    <dgm:cxn modelId="{35FEB4FC-B618-44E2-9F2A-4682F31DA324}" srcId="{537C7DD8-A152-49AB-B16F-BC27BC438D9C}" destId="{553B5478-B5BB-4E53-86CC-61C9F5E01DD3}" srcOrd="1" destOrd="0" parTransId="{6F62C8BE-A110-4FB4-9D6C-3460974225B7}" sibTransId="{D88B9903-7791-45F6-A441-7260B06F1982}"/>
    <dgm:cxn modelId="{E23C6AF9-1E31-45BB-BB1E-8F7AE25D3A50}" type="presOf" srcId="{BC3215DF-7E8C-42B8-8659-F8F491C34253}" destId="{4AC653ED-43CC-4B41-8E0A-8E316AEFF7F1}" srcOrd="0" destOrd="3" presId="urn:microsoft.com/office/officeart/2005/8/layout/chevron2"/>
    <dgm:cxn modelId="{CECEC706-3B9B-4A5B-AE46-4165F7064CB4}" srcId="{537C7DD8-A152-49AB-B16F-BC27BC438D9C}" destId="{37A7FF29-94EF-473D-9650-048129CDEE21}" srcOrd="0" destOrd="0" parTransId="{71CABB22-DFED-460F-9AED-00EEA9EC0162}" sibTransId="{FA9A11E4-81A5-43C1-B0C4-87D2BC6A3609}"/>
    <dgm:cxn modelId="{75900969-4811-4460-A116-1289925478D7}" type="presOf" srcId="{F767B9EC-445B-4288-BC66-0E19D64807C9}" destId="{2DB33C00-319B-487D-918C-381E279FF819}" srcOrd="0" destOrd="1" presId="urn:microsoft.com/office/officeart/2005/8/layout/chevron2"/>
    <dgm:cxn modelId="{56B4A807-C4FB-4865-8F2A-74B3E16743E4}" srcId="{537C7DD8-A152-49AB-B16F-BC27BC438D9C}" destId="{BC3215DF-7E8C-42B8-8659-F8F491C34253}" srcOrd="3" destOrd="0" parTransId="{B72B3CFF-095D-4AAF-A212-81497B218957}" sibTransId="{233E5065-494C-4C16-AE2D-8E3922C34794}"/>
    <dgm:cxn modelId="{6BAD2AF9-05FB-4D4D-9D51-7EBD96C21359}" srcId="{C2C4D19F-5E0B-432C-A753-C76367F6934F}" destId="{96B5B40D-8E96-417A-B9F3-A232CAA9016B}" srcOrd="1" destOrd="0" parTransId="{5BC75C15-53EB-4823-A3F8-806544BD7F28}" sibTransId="{CA6E6E58-FF31-46BB-9EE1-682839351117}"/>
    <dgm:cxn modelId="{E3967FF3-9C2E-4561-9DC4-4B891502152A}" type="presOf" srcId="{E765C186-710B-430D-B419-7F867D5716DB}" destId="{35D0D157-7A92-4A34-A9AA-1080B3276552}" srcOrd="0" destOrd="2" presId="urn:microsoft.com/office/officeart/2005/8/layout/chevron2"/>
    <dgm:cxn modelId="{735C7094-24B3-46B5-BBCC-635DE3B0FBEF}" srcId="{FDECCBBE-6C9D-432D-90DC-F7E3AB4427B7}" destId="{F767B9EC-445B-4288-BC66-0E19D64807C9}" srcOrd="1" destOrd="0" parTransId="{5A43E222-18EF-42CF-B79E-66F94C1CA4DA}" sibTransId="{9AE5AC15-5764-4F4D-80EC-67F35584D859}"/>
    <dgm:cxn modelId="{C516B89C-C496-4C7B-89DE-020BB2798EB1}" srcId="{537C7DD8-A152-49AB-B16F-BC27BC438D9C}" destId="{2AB0A691-4FF2-4481-92F9-299ADE5D896E}" srcOrd="4" destOrd="0" parTransId="{4AD59781-0F6F-44D3-A706-C2D1BB2A7AB6}" sibTransId="{D52FA0B2-345C-4A54-9677-405F588A3FA2}"/>
    <dgm:cxn modelId="{9AAD49A6-218F-4ABB-8A0E-91A70750E316}" type="presOf" srcId="{88984D10-065E-4192-9A96-353CC77E8A8B}" destId="{6A165DA2-4F29-44F4-AEE9-2B5D152EC543}" srcOrd="0" destOrd="3" presId="urn:microsoft.com/office/officeart/2005/8/layout/chevron2"/>
    <dgm:cxn modelId="{DDC45DA5-15B6-4324-8A89-6D6A774E8AB4}" type="presOf" srcId="{96B5B40D-8E96-417A-B9F3-A232CAA9016B}" destId="{35D0D157-7A92-4A34-A9AA-1080B3276552}" srcOrd="0" destOrd="1" presId="urn:microsoft.com/office/officeart/2005/8/layout/chevron2"/>
    <dgm:cxn modelId="{22256F0F-2517-4A9C-8EB0-59D70740C4EF}" srcId="{A52079ED-2D9F-49A6-B9FA-2E1037C45F20}" destId="{C2C4D19F-5E0B-432C-A753-C76367F6934F}" srcOrd="3" destOrd="0" parTransId="{C7EAD66E-6A03-41AA-87D2-6D23331A291A}" sibTransId="{B7298518-C46C-4611-8135-3F807DDA7373}"/>
    <dgm:cxn modelId="{0F7B1613-FE1B-4C4B-AF9B-40343B349BA4}" type="presOf" srcId="{1E20EAD8-5CA5-4C9F-9159-10C4BFA5B061}" destId="{6A165DA2-4F29-44F4-AEE9-2B5D152EC543}" srcOrd="0" destOrd="4" presId="urn:microsoft.com/office/officeart/2005/8/layout/chevron2"/>
    <dgm:cxn modelId="{B510B970-E3DE-4B49-96B8-D6977BDA8E53}" srcId="{C2C4D19F-5E0B-432C-A753-C76367F6934F}" destId="{AC9232B9-54C3-4D39-9E1A-DC0C59056210}" srcOrd="3" destOrd="0" parTransId="{8D11ED92-C3EC-4C76-BFCA-D2EBD1DBB0C9}" sibTransId="{8C5864B2-2F1A-44CD-BA03-4A504EF91D48}"/>
    <dgm:cxn modelId="{3893D3BA-1D18-4A49-905E-F683E9F4FAE8}" type="presParOf" srcId="{781F6D8A-D653-42E4-8331-A164E706306A}" destId="{FA184F80-D837-4E9D-9373-2646CFBC9878}" srcOrd="0" destOrd="0" presId="urn:microsoft.com/office/officeart/2005/8/layout/chevron2"/>
    <dgm:cxn modelId="{E0212BBB-549E-4EC8-9E45-6B8FA2C728DF}" type="presParOf" srcId="{FA184F80-D837-4E9D-9373-2646CFBC9878}" destId="{7ECFCAA4-C0AA-4467-AE2D-6FC7CCD0868D}" srcOrd="0" destOrd="0" presId="urn:microsoft.com/office/officeart/2005/8/layout/chevron2"/>
    <dgm:cxn modelId="{43750E09-2097-4D6F-96E9-03DADB942BC7}" type="presParOf" srcId="{FA184F80-D837-4E9D-9373-2646CFBC9878}" destId="{4AC653ED-43CC-4B41-8E0A-8E316AEFF7F1}" srcOrd="1" destOrd="0" presId="urn:microsoft.com/office/officeart/2005/8/layout/chevron2"/>
    <dgm:cxn modelId="{EC984153-AAD7-452B-B73B-1A0953559595}" type="presParOf" srcId="{781F6D8A-D653-42E4-8331-A164E706306A}" destId="{E0CAB1B2-ED60-47E3-824A-4C9292369F82}" srcOrd="1" destOrd="0" presId="urn:microsoft.com/office/officeart/2005/8/layout/chevron2"/>
    <dgm:cxn modelId="{01FBE28D-53DC-4E58-9112-BC25371F0934}" type="presParOf" srcId="{781F6D8A-D653-42E4-8331-A164E706306A}" destId="{74062133-979E-4A0E-A54C-C939D70B63AA}" srcOrd="2" destOrd="0" presId="urn:microsoft.com/office/officeart/2005/8/layout/chevron2"/>
    <dgm:cxn modelId="{3AA4B4FF-071B-4FCA-A262-C8BB881569EE}" type="presParOf" srcId="{74062133-979E-4A0E-A54C-C939D70B63AA}" destId="{DD531049-098A-4071-A086-D60C79AF4F92}" srcOrd="0" destOrd="0" presId="urn:microsoft.com/office/officeart/2005/8/layout/chevron2"/>
    <dgm:cxn modelId="{6177E22E-7B0C-4A12-A6B4-523BC14D5D78}" type="presParOf" srcId="{74062133-979E-4A0E-A54C-C939D70B63AA}" destId="{2DB33C00-319B-487D-918C-381E279FF819}" srcOrd="1" destOrd="0" presId="urn:microsoft.com/office/officeart/2005/8/layout/chevron2"/>
    <dgm:cxn modelId="{3BA20FD8-5F99-49A9-81DA-6FB50C02A423}" type="presParOf" srcId="{781F6D8A-D653-42E4-8331-A164E706306A}" destId="{92FFEB20-BBE3-4705-AFC8-F6C914704107}" srcOrd="3" destOrd="0" presId="urn:microsoft.com/office/officeart/2005/8/layout/chevron2"/>
    <dgm:cxn modelId="{14CB1C08-9144-4C37-A7EC-AB379F36895E}" type="presParOf" srcId="{781F6D8A-D653-42E4-8331-A164E706306A}" destId="{836040FB-CFD5-40BA-9CE2-D96CDBA84DFB}" srcOrd="4" destOrd="0" presId="urn:microsoft.com/office/officeart/2005/8/layout/chevron2"/>
    <dgm:cxn modelId="{A607E01F-DFFD-4F44-857C-EC0AFB8C4978}" type="presParOf" srcId="{836040FB-CFD5-40BA-9CE2-D96CDBA84DFB}" destId="{A854A74F-EA2C-458C-B733-500E6462D3AE}" srcOrd="0" destOrd="0" presId="urn:microsoft.com/office/officeart/2005/8/layout/chevron2"/>
    <dgm:cxn modelId="{8D248A5D-99EA-4080-AC86-B7E114996543}" type="presParOf" srcId="{836040FB-CFD5-40BA-9CE2-D96CDBA84DFB}" destId="{6A165DA2-4F29-44F4-AEE9-2B5D152EC543}" srcOrd="1" destOrd="0" presId="urn:microsoft.com/office/officeart/2005/8/layout/chevron2"/>
    <dgm:cxn modelId="{A14194E2-2D66-470D-AB75-DF1C60B036F7}" type="presParOf" srcId="{781F6D8A-D653-42E4-8331-A164E706306A}" destId="{A3793DBE-7BE3-4D3A-8168-1FAA2A7333E1}" srcOrd="5" destOrd="0" presId="urn:microsoft.com/office/officeart/2005/8/layout/chevron2"/>
    <dgm:cxn modelId="{A7F0D50F-3DE6-4391-A270-338C70778F72}" type="presParOf" srcId="{781F6D8A-D653-42E4-8331-A164E706306A}" destId="{266D7436-66F4-4167-B6A3-86762A715257}" srcOrd="6" destOrd="0" presId="urn:microsoft.com/office/officeart/2005/8/layout/chevron2"/>
    <dgm:cxn modelId="{08731B60-1E2F-4B94-A091-FBEC8C580069}" type="presParOf" srcId="{266D7436-66F4-4167-B6A3-86762A715257}" destId="{F9551949-878C-4F43-B611-8A0188600EB0}" srcOrd="0" destOrd="0" presId="urn:microsoft.com/office/officeart/2005/8/layout/chevron2"/>
    <dgm:cxn modelId="{BAE906A5-FB9C-4E70-875F-D75B2420CEF3}" type="presParOf" srcId="{266D7436-66F4-4167-B6A3-86762A715257}" destId="{35D0D157-7A92-4A34-A9AA-1080B327655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47EF08-9187-4ADF-93A3-8517890D6B0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C17DED-86BE-489B-BBEA-E92318657466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ОГЭ</a:t>
          </a:r>
        </a:p>
        <a:p>
          <a:r>
            <a:rPr lang="ru-RU" sz="1400" dirty="0" smtClean="0">
              <a:solidFill>
                <a:schemeClr val="bg2">
                  <a:lumMod val="75000"/>
                </a:schemeClr>
              </a:solidFill>
            </a:rPr>
            <a:t>(9 класс)</a:t>
          </a:r>
        </a:p>
        <a:p>
          <a:r>
            <a:rPr lang="ru-RU" sz="1400" dirty="0" smtClean="0">
              <a:solidFill>
                <a:schemeClr val="bg2">
                  <a:lumMod val="75000"/>
                </a:schemeClr>
              </a:solidFill>
            </a:rPr>
            <a:t>обязательный*</a:t>
          </a:r>
          <a:endParaRPr lang="ru-RU" sz="1400" dirty="0">
            <a:solidFill>
              <a:schemeClr val="bg2">
                <a:lumMod val="75000"/>
              </a:schemeClr>
            </a:solidFill>
          </a:endParaRPr>
        </a:p>
      </dgm:t>
    </dgm:pt>
    <dgm:pt modelId="{D1F212C3-F20F-45EF-9701-210A981B00AA}" type="parTrans" cxnId="{A3AEFAB9-CA95-4E63-9BF3-21EF2E7C7C58}">
      <dgm:prSet/>
      <dgm:spPr/>
      <dgm:t>
        <a:bodyPr/>
        <a:lstStyle/>
        <a:p>
          <a:endParaRPr lang="ru-RU"/>
        </a:p>
      </dgm:t>
    </dgm:pt>
    <dgm:pt modelId="{7EC1F291-F5C1-4FEB-9D8B-C06C4056B452}" type="sibTrans" cxnId="{A3AEFAB9-CA95-4E63-9BF3-21EF2E7C7C58}">
      <dgm:prSet/>
      <dgm:spPr/>
      <dgm:t>
        <a:bodyPr/>
        <a:lstStyle/>
        <a:p>
          <a:endParaRPr lang="ru-RU"/>
        </a:p>
      </dgm:t>
    </dgm:pt>
    <dgm:pt modelId="{F4B998E5-D6AC-461C-BC6C-9434B82DD755}">
      <dgm:prSet phldrT="[Текст]" custT="1"/>
      <dgm:spPr/>
      <dgm:t>
        <a:bodyPr/>
        <a:lstStyle/>
        <a:p>
          <a:r>
            <a:rPr lang="ru-RU" sz="1800" dirty="0" smtClean="0"/>
            <a:t>Знание общегеографических закономерностей</a:t>
          </a:r>
          <a:endParaRPr lang="ru-RU" sz="1800" dirty="0"/>
        </a:p>
      </dgm:t>
    </dgm:pt>
    <dgm:pt modelId="{C96E7859-C0A3-40FF-A72F-AD0ACA263A31}" type="parTrans" cxnId="{977EE459-0F03-4776-B22A-27765A8D2DA7}">
      <dgm:prSet/>
      <dgm:spPr/>
      <dgm:t>
        <a:bodyPr/>
        <a:lstStyle/>
        <a:p>
          <a:endParaRPr lang="ru-RU"/>
        </a:p>
      </dgm:t>
    </dgm:pt>
    <dgm:pt modelId="{79FFE830-9416-448B-BBAF-F89DE1BB4293}" type="sibTrans" cxnId="{977EE459-0F03-4776-B22A-27765A8D2DA7}">
      <dgm:prSet/>
      <dgm:spPr/>
      <dgm:t>
        <a:bodyPr/>
        <a:lstStyle/>
        <a:p>
          <a:endParaRPr lang="ru-RU"/>
        </a:p>
      </dgm:t>
    </dgm:pt>
    <dgm:pt modelId="{4A3B2C9C-B153-4093-869D-4729A194D1EC}">
      <dgm:prSet phldrT="[Текст]" custT="1"/>
      <dgm:spPr/>
      <dgm:t>
        <a:bodyPr/>
        <a:lstStyle/>
        <a:p>
          <a:r>
            <a:rPr lang="ru-RU" sz="1800" dirty="0" smtClean="0"/>
            <a:t>Практическое применение умений </a:t>
          </a:r>
          <a:endParaRPr lang="ru-RU" sz="1800" dirty="0"/>
        </a:p>
      </dgm:t>
    </dgm:pt>
    <dgm:pt modelId="{8ED93703-AC3B-4ACB-90D2-65F5C0502D61}" type="parTrans" cxnId="{46BEDE06-04E8-42D1-80C5-14172ED80756}">
      <dgm:prSet/>
      <dgm:spPr/>
      <dgm:t>
        <a:bodyPr/>
        <a:lstStyle/>
        <a:p>
          <a:endParaRPr lang="ru-RU"/>
        </a:p>
      </dgm:t>
    </dgm:pt>
    <dgm:pt modelId="{849350DA-78C9-4160-9F0D-E36D2AEED960}" type="sibTrans" cxnId="{46BEDE06-04E8-42D1-80C5-14172ED80756}">
      <dgm:prSet/>
      <dgm:spPr/>
      <dgm:t>
        <a:bodyPr/>
        <a:lstStyle/>
        <a:p>
          <a:endParaRPr lang="ru-RU"/>
        </a:p>
      </dgm:t>
    </dgm:pt>
    <dgm:pt modelId="{D27F7B6B-52D8-40DD-BBEA-ED89B777DB33}">
      <dgm:prSet phldrT="[Текст]" custT="1"/>
      <dgm:spPr/>
      <dgm:t>
        <a:bodyPr/>
        <a:lstStyle/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ЕГЭ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>
              <a:solidFill>
                <a:schemeClr val="bg2">
                  <a:lumMod val="75000"/>
                </a:schemeClr>
              </a:solidFill>
            </a:rPr>
            <a:t>10 класс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dirty="0" smtClean="0">
              <a:solidFill>
                <a:schemeClr val="bg2">
                  <a:lumMod val="75000"/>
                </a:schemeClr>
              </a:solidFill>
            </a:rPr>
            <a:t>(базовый уровень)</a:t>
          </a:r>
        </a:p>
      </dgm:t>
    </dgm:pt>
    <dgm:pt modelId="{7FC3340C-3EE4-4BDA-831C-A086C381DE78}" type="parTrans" cxnId="{51AF2790-B32A-4A28-8EFF-D5103C23351C}">
      <dgm:prSet/>
      <dgm:spPr/>
      <dgm:t>
        <a:bodyPr/>
        <a:lstStyle/>
        <a:p>
          <a:endParaRPr lang="ru-RU"/>
        </a:p>
      </dgm:t>
    </dgm:pt>
    <dgm:pt modelId="{75F36785-DC39-41BC-9FFD-1EDC2ED61FCB}" type="sibTrans" cxnId="{51AF2790-B32A-4A28-8EFF-D5103C23351C}">
      <dgm:prSet/>
      <dgm:spPr/>
      <dgm:t>
        <a:bodyPr/>
        <a:lstStyle/>
        <a:p>
          <a:endParaRPr lang="ru-RU"/>
        </a:p>
      </dgm:t>
    </dgm:pt>
    <dgm:pt modelId="{03A05B11-41A3-4542-9659-4E29B8389D94}">
      <dgm:prSet phldrT="[Текст]" custT="1"/>
      <dgm:spPr/>
      <dgm:t>
        <a:bodyPr/>
        <a:lstStyle/>
        <a:p>
          <a:r>
            <a:rPr lang="ru-RU" sz="1800" dirty="0" smtClean="0"/>
            <a:t>Усиление метапредметного подхода</a:t>
          </a:r>
        </a:p>
      </dgm:t>
    </dgm:pt>
    <dgm:pt modelId="{806E6031-2D3D-4225-9814-BB440250BBB4}" type="parTrans" cxnId="{B9643885-E137-465D-B5F3-2F1CB740B6CD}">
      <dgm:prSet/>
      <dgm:spPr/>
      <dgm:t>
        <a:bodyPr/>
        <a:lstStyle/>
        <a:p>
          <a:endParaRPr lang="ru-RU"/>
        </a:p>
      </dgm:t>
    </dgm:pt>
    <dgm:pt modelId="{5C684372-BFA1-4709-8B28-6CA91F4DB8DC}" type="sibTrans" cxnId="{B9643885-E137-465D-B5F3-2F1CB740B6CD}">
      <dgm:prSet/>
      <dgm:spPr/>
      <dgm:t>
        <a:bodyPr/>
        <a:lstStyle/>
        <a:p>
          <a:endParaRPr lang="ru-RU"/>
        </a:p>
      </dgm:t>
    </dgm:pt>
    <dgm:pt modelId="{C3BD7066-909E-4B90-91EB-ECC8C68FB8DE}">
      <dgm:prSet phldrT="[Текст]" custT="1"/>
      <dgm:spPr/>
      <dgm:t>
        <a:bodyPr/>
        <a:lstStyle/>
        <a:p>
          <a:r>
            <a:rPr lang="ru-RU" sz="1800" dirty="0" smtClean="0"/>
            <a:t>Усиление практической направленности</a:t>
          </a:r>
        </a:p>
      </dgm:t>
    </dgm:pt>
    <dgm:pt modelId="{CF7D6BE4-7572-4FC8-B722-ACFE623349E4}" type="parTrans" cxnId="{F406EF9C-9A6A-41EC-A91F-12D480354AE2}">
      <dgm:prSet/>
      <dgm:spPr/>
      <dgm:t>
        <a:bodyPr/>
        <a:lstStyle/>
        <a:p>
          <a:endParaRPr lang="ru-RU"/>
        </a:p>
      </dgm:t>
    </dgm:pt>
    <dgm:pt modelId="{17867EE5-68F9-4802-9807-3A4765E11CA6}" type="sibTrans" cxnId="{F406EF9C-9A6A-41EC-A91F-12D480354AE2}">
      <dgm:prSet/>
      <dgm:spPr/>
      <dgm:t>
        <a:bodyPr/>
        <a:lstStyle/>
        <a:p>
          <a:endParaRPr lang="ru-RU"/>
        </a:p>
      </dgm:t>
    </dgm:pt>
    <dgm:pt modelId="{3A862B01-862A-4679-8775-EB36FCC98CC4}">
      <dgm:prSet phldrT="[Текст]" custT="1"/>
      <dgm:spPr/>
      <dgm:t>
        <a:bodyPr/>
        <a:lstStyle/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dirty="0" smtClean="0">
            <a:solidFill>
              <a:schemeClr val="bg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ЕГЭ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>
              <a:solidFill>
                <a:schemeClr val="bg2">
                  <a:lumMod val="75000"/>
                </a:schemeClr>
              </a:solidFill>
            </a:rPr>
            <a:t>11 класс (углубленный уровень)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dirty="0" smtClean="0">
              <a:solidFill>
                <a:schemeClr val="bg2">
                  <a:lumMod val="75000"/>
                </a:schemeClr>
              </a:solidFill>
            </a:rPr>
            <a:t>(</a:t>
          </a:r>
        </a:p>
      </dgm:t>
    </dgm:pt>
    <dgm:pt modelId="{0976007B-AA56-49FE-AD77-2F38C43C4B96}" type="parTrans" cxnId="{098B57C5-03ED-4019-A4FE-FB4F8FBF1D20}">
      <dgm:prSet/>
      <dgm:spPr/>
      <dgm:t>
        <a:bodyPr/>
        <a:lstStyle/>
        <a:p>
          <a:endParaRPr lang="ru-RU"/>
        </a:p>
      </dgm:t>
    </dgm:pt>
    <dgm:pt modelId="{BCD52D42-C22A-4012-8E6C-33CC2B34F195}" type="sibTrans" cxnId="{098B57C5-03ED-4019-A4FE-FB4F8FBF1D20}">
      <dgm:prSet/>
      <dgm:spPr/>
      <dgm:t>
        <a:bodyPr/>
        <a:lstStyle/>
        <a:p>
          <a:endParaRPr lang="ru-RU"/>
        </a:p>
      </dgm:t>
    </dgm:pt>
    <dgm:pt modelId="{A69A5463-A12C-460E-8227-2C2D1A394832}">
      <dgm:prSet phldrT="[Текст]" custT="1"/>
      <dgm:spPr/>
      <dgm:t>
        <a:bodyPr/>
        <a:lstStyle/>
        <a:p>
          <a:r>
            <a:rPr lang="ru-RU" sz="1800" dirty="0" smtClean="0"/>
            <a:t>Вариативность содержания экзаменационных материалов</a:t>
          </a:r>
        </a:p>
      </dgm:t>
    </dgm:pt>
    <dgm:pt modelId="{2BB5D5D9-6118-4204-A81F-D7E5BC5D2F55}" type="parTrans" cxnId="{EB8AA0A2-7496-40CF-8E82-0048D3E3A60D}">
      <dgm:prSet/>
      <dgm:spPr/>
      <dgm:t>
        <a:bodyPr/>
        <a:lstStyle/>
        <a:p>
          <a:endParaRPr lang="ru-RU"/>
        </a:p>
      </dgm:t>
    </dgm:pt>
    <dgm:pt modelId="{B32E544D-0EF8-44E8-8BBA-DA1B3E6855B8}" type="sibTrans" cxnId="{EB8AA0A2-7496-40CF-8E82-0048D3E3A60D}">
      <dgm:prSet/>
      <dgm:spPr/>
      <dgm:t>
        <a:bodyPr/>
        <a:lstStyle/>
        <a:p>
          <a:endParaRPr lang="ru-RU"/>
        </a:p>
      </dgm:t>
    </dgm:pt>
    <dgm:pt modelId="{514DBDA6-29FB-4574-B222-D11E3ABB16ED}">
      <dgm:prSet phldrT="[Текст]" custT="1"/>
      <dgm:spPr/>
      <dgm:t>
        <a:bodyPr/>
        <a:lstStyle/>
        <a:p>
          <a:r>
            <a:rPr lang="ru-RU" sz="1800" dirty="0" smtClean="0"/>
            <a:t>Преобладание вопросов с открытым ответом</a:t>
          </a:r>
        </a:p>
      </dgm:t>
    </dgm:pt>
    <dgm:pt modelId="{69F6A580-B8F4-42BC-BF79-7A86730388F2}" type="parTrans" cxnId="{468F668F-2E38-4CC1-93DF-ED306DEB364F}">
      <dgm:prSet/>
      <dgm:spPr/>
      <dgm:t>
        <a:bodyPr/>
        <a:lstStyle/>
        <a:p>
          <a:endParaRPr lang="ru-RU"/>
        </a:p>
      </dgm:t>
    </dgm:pt>
    <dgm:pt modelId="{C3E0E962-BE99-4717-861D-D5C6BB2043D9}" type="sibTrans" cxnId="{468F668F-2E38-4CC1-93DF-ED306DEB364F}">
      <dgm:prSet/>
      <dgm:spPr/>
      <dgm:t>
        <a:bodyPr/>
        <a:lstStyle/>
        <a:p>
          <a:endParaRPr lang="ru-RU"/>
        </a:p>
      </dgm:t>
    </dgm:pt>
    <dgm:pt modelId="{7716CD3A-386B-4468-B90D-CE98E157CE1B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>
              <a:solidFill>
                <a:schemeClr val="bg2">
                  <a:lumMod val="75000"/>
                </a:schemeClr>
              </a:solidFill>
            </a:rPr>
            <a:t>11 класс (углубленный уровень)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Исследовательская работа </a:t>
          </a:r>
          <a:r>
            <a:rPr lang="ru-RU" sz="1400" dirty="0" smtClean="0">
              <a:solidFill>
                <a:schemeClr val="bg2">
                  <a:lumMod val="75000"/>
                </a:schemeClr>
              </a:solidFill>
            </a:rPr>
            <a:t>по материалам полевых исследований</a:t>
          </a:r>
        </a:p>
      </dgm:t>
    </dgm:pt>
    <dgm:pt modelId="{6DA38B95-5C4E-4437-B57F-2BB56805C804}" type="parTrans" cxnId="{23AFF4E5-947E-4479-B7DB-E7FB7936F7E9}">
      <dgm:prSet/>
      <dgm:spPr/>
      <dgm:t>
        <a:bodyPr/>
        <a:lstStyle/>
        <a:p>
          <a:endParaRPr lang="ru-RU"/>
        </a:p>
      </dgm:t>
    </dgm:pt>
    <dgm:pt modelId="{E339735D-8A52-41C8-82A9-868BA4C9A2F8}" type="sibTrans" cxnId="{23AFF4E5-947E-4479-B7DB-E7FB7936F7E9}">
      <dgm:prSet/>
      <dgm:spPr/>
      <dgm:t>
        <a:bodyPr/>
        <a:lstStyle/>
        <a:p>
          <a:endParaRPr lang="ru-RU"/>
        </a:p>
      </dgm:t>
    </dgm:pt>
    <dgm:pt modelId="{55E6B49F-7AA4-4BED-B6B7-7E6A15445910}" type="pres">
      <dgm:prSet presAssocID="{FB47EF08-9187-4ADF-93A3-8517890D6B0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D31DE6-AD4F-4426-B616-E9954DCCC427}" type="pres">
      <dgm:prSet presAssocID="{68C17DED-86BE-489B-BBEA-E92318657466}" presName="linNode" presStyleCnt="0"/>
      <dgm:spPr/>
    </dgm:pt>
    <dgm:pt modelId="{E9340393-73FE-44D9-A614-4347C1FEF887}" type="pres">
      <dgm:prSet presAssocID="{68C17DED-86BE-489B-BBEA-E92318657466}" presName="parentText" presStyleLbl="node1" presStyleIdx="0" presStyleCnt="4" custScaleX="1112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283617-08CD-4D17-AC0A-C36BCC7EF24C}" type="pres">
      <dgm:prSet presAssocID="{68C17DED-86BE-489B-BBEA-E92318657466}" presName="descendantText" presStyleLbl="alignAccFollowNode1" presStyleIdx="0" presStyleCnt="3" custScaleX="252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270801-920F-4B14-9BB6-9000817A1C40}" type="pres">
      <dgm:prSet presAssocID="{7EC1F291-F5C1-4FEB-9D8B-C06C4056B452}" presName="sp" presStyleCnt="0"/>
      <dgm:spPr/>
    </dgm:pt>
    <dgm:pt modelId="{48B70307-FA24-448D-A9A7-5D1CCB74D9BB}" type="pres">
      <dgm:prSet presAssocID="{D27F7B6B-52D8-40DD-BBEA-ED89B777DB33}" presName="linNode" presStyleCnt="0"/>
      <dgm:spPr/>
    </dgm:pt>
    <dgm:pt modelId="{75D10175-0C1F-4BE8-A12A-FA2987307870}" type="pres">
      <dgm:prSet presAssocID="{D27F7B6B-52D8-40DD-BBEA-ED89B777DB33}" presName="parentText" presStyleLbl="node1" presStyleIdx="1" presStyleCnt="4" custScaleX="89472" custLinFactNeighborX="-543" custLinFactNeighborY="5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1F3F19-46B9-4CE3-8B96-B241A372213E}" type="pres">
      <dgm:prSet presAssocID="{D27F7B6B-52D8-40DD-BBEA-ED89B777DB33}" presName="descendantText" presStyleLbl="alignAccFollowNode1" presStyleIdx="1" presStyleCnt="3" custScaleX="203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010006-5F16-4E0C-A0CB-E1E8A3682274}" type="pres">
      <dgm:prSet presAssocID="{75F36785-DC39-41BC-9FFD-1EDC2ED61FCB}" presName="sp" presStyleCnt="0"/>
      <dgm:spPr/>
    </dgm:pt>
    <dgm:pt modelId="{C7962D52-18E6-421C-BC10-BF6B1255385F}" type="pres">
      <dgm:prSet presAssocID="{3A862B01-862A-4679-8775-EB36FCC98CC4}" presName="linNode" presStyleCnt="0"/>
      <dgm:spPr/>
    </dgm:pt>
    <dgm:pt modelId="{55F1660A-E162-4934-9290-11D604D21458}" type="pres">
      <dgm:prSet presAssocID="{3A862B01-862A-4679-8775-EB36FCC98CC4}" presName="parentText" presStyleLbl="node1" presStyleIdx="2" presStyleCnt="4" custScaleX="11075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24ACDB-52B2-49E4-9E55-326C6CFF1EC1}" type="pres">
      <dgm:prSet presAssocID="{3A862B01-862A-4679-8775-EB36FCC98CC4}" presName="descendantText" presStyleLbl="alignAccFollowNode1" presStyleIdx="2" presStyleCnt="3" custScaleX="252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074850-582E-4DBA-A053-E68BB1C32044}" type="pres">
      <dgm:prSet presAssocID="{BCD52D42-C22A-4012-8E6C-33CC2B34F195}" presName="sp" presStyleCnt="0"/>
      <dgm:spPr/>
    </dgm:pt>
    <dgm:pt modelId="{7254FE4A-7123-48F9-BEC8-58336611C2A4}" type="pres">
      <dgm:prSet presAssocID="{7716CD3A-386B-4468-B90D-CE98E157CE1B}" presName="linNode" presStyleCnt="0"/>
      <dgm:spPr/>
    </dgm:pt>
    <dgm:pt modelId="{0F6B0907-DC2A-421F-926D-4B4BA975E991}" type="pres">
      <dgm:prSet presAssocID="{7716CD3A-386B-4468-B90D-CE98E157CE1B}" presName="parentText" presStyleLbl="node1" presStyleIdx="3" presStyleCnt="4" custScaleX="12758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D1E779-7B5A-4E82-9821-FC835D812AD1}" type="presOf" srcId="{FB47EF08-9187-4ADF-93A3-8517890D6B01}" destId="{55E6B49F-7AA4-4BED-B6B7-7E6A15445910}" srcOrd="0" destOrd="0" presId="urn:microsoft.com/office/officeart/2005/8/layout/vList5"/>
    <dgm:cxn modelId="{5C485640-60B0-4F6D-9046-EF25599D06F1}" type="presOf" srcId="{3A862B01-862A-4679-8775-EB36FCC98CC4}" destId="{55F1660A-E162-4934-9290-11D604D21458}" srcOrd="0" destOrd="0" presId="urn:microsoft.com/office/officeart/2005/8/layout/vList5"/>
    <dgm:cxn modelId="{977EE459-0F03-4776-B22A-27765A8D2DA7}" srcId="{68C17DED-86BE-489B-BBEA-E92318657466}" destId="{F4B998E5-D6AC-461C-BC6C-9434B82DD755}" srcOrd="0" destOrd="0" parTransId="{C96E7859-C0A3-40FF-A72F-AD0ACA263A31}" sibTransId="{79FFE830-9416-448B-BBAF-F89DE1BB4293}"/>
    <dgm:cxn modelId="{43AA702C-CB55-4533-9F6A-953B17076131}" type="presOf" srcId="{F4B998E5-D6AC-461C-BC6C-9434B82DD755}" destId="{6C283617-08CD-4D17-AC0A-C36BCC7EF24C}" srcOrd="0" destOrd="0" presId="urn:microsoft.com/office/officeart/2005/8/layout/vList5"/>
    <dgm:cxn modelId="{A2CE4032-60F0-431F-87B4-044BDAF35873}" type="presOf" srcId="{03A05B11-41A3-4542-9659-4E29B8389D94}" destId="{991F3F19-46B9-4CE3-8B96-B241A372213E}" srcOrd="0" destOrd="0" presId="urn:microsoft.com/office/officeart/2005/8/layout/vList5"/>
    <dgm:cxn modelId="{4028FE0A-3690-4907-AF40-84B0EEF811D8}" type="presOf" srcId="{4A3B2C9C-B153-4093-869D-4729A194D1EC}" destId="{6C283617-08CD-4D17-AC0A-C36BCC7EF24C}" srcOrd="0" destOrd="1" presId="urn:microsoft.com/office/officeart/2005/8/layout/vList5"/>
    <dgm:cxn modelId="{EA4AD552-06F4-43B1-85DC-47ABACDCB1F1}" type="presOf" srcId="{68C17DED-86BE-489B-BBEA-E92318657466}" destId="{E9340393-73FE-44D9-A614-4347C1FEF887}" srcOrd="0" destOrd="0" presId="urn:microsoft.com/office/officeart/2005/8/layout/vList5"/>
    <dgm:cxn modelId="{B9643885-E137-465D-B5F3-2F1CB740B6CD}" srcId="{D27F7B6B-52D8-40DD-BBEA-ED89B777DB33}" destId="{03A05B11-41A3-4542-9659-4E29B8389D94}" srcOrd="0" destOrd="0" parTransId="{806E6031-2D3D-4225-9814-BB440250BBB4}" sibTransId="{5C684372-BFA1-4709-8B28-6CA91F4DB8DC}"/>
    <dgm:cxn modelId="{EB8AA0A2-7496-40CF-8E82-0048D3E3A60D}" srcId="{3A862B01-862A-4679-8775-EB36FCC98CC4}" destId="{A69A5463-A12C-460E-8227-2C2D1A394832}" srcOrd="0" destOrd="0" parTransId="{2BB5D5D9-6118-4204-A81F-D7E5BC5D2F55}" sibTransId="{B32E544D-0EF8-44E8-8BBA-DA1B3E6855B8}"/>
    <dgm:cxn modelId="{46BEDE06-04E8-42D1-80C5-14172ED80756}" srcId="{68C17DED-86BE-489B-BBEA-E92318657466}" destId="{4A3B2C9C-B153-4093-869D-4729A194D1EC}" srcOrd="1" destOrd="0" parTransId="{8ED93703-AC3B-4ACB-90D2-65F5C0502D61}" sibTransId="{849350DA-78C9-4160-9F0D-E36D2AEED960}"/>
    <dgm:cxn modelId="{A3AEFAB9-CA95-4E63-9BF3-21EF2E7C7C58}" srcId="{FB47EF08-9187-4ADF-93A3-8517890D6B01}" destId="{68C17DED-86BE-489B-BBEA-E92318657466}" srcOrd="0" destOrd="0" parTransId="{D1F212C3-F20F-45EF-9701-210A981B00AA}" sibTransId="{7EC1F291-F5C1-4FEB-9D8B-C06C4056B452}"/>
    <dgm:cxn modelId="{30A4A1A1-3367-403C-A35A-91E76B7C398E}" type="presOf" srcId="{A69A5463-A12C-460E-8227-2C2D1A394832}" destId="{2724ACDB-52B2-49E4-9E55-326C6CFF1EC1}" srcOrd="0" destOrd="0" presId="urn:microsoft.com/office/officeart/2005/8/layout/vList5"/>
    <dgm:cxn modelId="{26AB554A-9FAC-4C1D-A179-E1021AF89151}" type="presOf" srcId="{D27F7B6B-52D8-40DD-BBEA-ED89B777DB33}" destId="{75D10175-0C1F-4BE8-A12A-FA2987307870}" srcOrd="0" destOrd="0" presId="urn:microsoft.com/office/officeart/2005/8/layout/vList5"/>
    <dgm:cxn modelId="{F406EF9C-9A6A-41EC-A91F-12D480354AE2}" srcId="{D27F7B6B-52D8-40DD-BBEA-ED89B777DB33}" destId="{C3BD7066-909E-4B90-91EB-ECC8C68FB8DE}" srcOrd="1" destOrd="0" parTransId="{CF7D6BE4-7572-4FC8-B722-ACFE623349E4}" sibTransId="{17867EE5-68F9-4802-9807-3A4765E11CA6}"/>
    <dgm:cxn modelId="{60445A94-D5E2-46B1-B91A-A8931881270D}" type="presOf" srcId="{514DBDA6-29FB-4574-B222-D11E3ABB16ED}" destId="{2724ACDB-52B2-49E4-9E55-326C6CFF1EC1}" srcOrd="0" destOrd="1" presId="urn:microsoft.com/office/officeart/2005/8/layout/vList5"/>
    <dgm:cxn modelId="{23AFF4E5-947E-4479-B7DB-E7FB7936F7E9}" srcId="{FB47EF08-9187-4ADF-93A3-8517890D6B01}" destId="{7716CD3A-386B-4468-B90D-CE98E157CE1B}" srcOrd="3" destOrd="0" parTransId="{6DA38B95-5C4E-4437-B57F-2BB56805C804}" sibTransId="{E339735D-8A52-41C8-82A9-868BA4C9A2F8}"/>
    <dgm:cxn modelId="{63BA7A6D-F744-497C-BDA6-0F28B7974B15}" type="presOf" srcId="{C3BD7066-909E-4B90-91EB-ECC8C68FB8DE}" destId="{991F3F19-46B9-4CE3-8B96-B241A372213E}" srcOrd="0" destOrd="1" presId="urn:microsoft.com/office/officeart/2005/8/layout/vList5"/>
    <dgm:cxn modelId="{51AF2790-B32A-4A28-8EFF-D5103C23351C}" srcId="{FB47EF08-9187-4ADF-93A3-8517890D6B01}" destId="{D27F7B6B-52D8-40DD-BBEA-ED89B777DB33}" srcOrd="1" destOrd="0" parTransId="{7FC3340C-3EE4-4BDA-831C-A086C381DE78}" sibTransId="{75F36785-DC39-41BC-9FFD-1EDC2ED61FCB}"/>
    <dgm:cxn modelId="{098B57C5-03ED-4019-A4FE-FB4F8FBF1D20}" srcId="{FB47EF08-9187-4ADF-93A3-8517890D6B01}" destId="{3A862B01-862A-4679-8775-EB36FCC98CC4}" srcOrd="2" destOrd="0" parTransId="{0976007B-AA56-49FE-AD77-2F38C43C4B96}" sibTransId="{BCD52D42-C22A-4012-8E6C-33CC2B34F195}"/>
    <dgm:cxn modelId="{468F668F-2E38-4CC1-93DF-ED306DEB364F}" srcId="{3A862B01-862A-4679-8775-EB36FCC98CC4}" destId="{514DBDA6-29FB-4574-B222-D11E3ABB16ED}" srcOrd="1" destOrd="0" parTransId="{69F6A580-B8F4-42BC-BF79-7A86730388F2}" sibTransId="{C3E0E962-BE99-4717-861D-D5C6BB2043D9}"/>
    <dgm:cxn modelId="{087B7696-EEDD-4048-A965-0747C9D1B581}" type="presOf" srcId="{7716CD3A-386B-4468-B90D-CE98E157CE1B}" destId="{0F6B0907-DC2A-421F-926D-4B4BA975E991}" srcOrd="0" destOrd="0" presId="urn:microsoft.com/office/officeart/2005/8/layout/vList5"/>
    <dgm:cxn modelId="{EFCCAA6C-BB39-4300-9C08-EEEB00CFF55B}" type="presParOf" srcId="{55E6B49F-7AA4-4BED-B6B7-7E6A15445910}" destId="{5FD31DE6-AD4F-4426-B616-E9954DCCC427}" srcOrd="0" destOrd="0" presId="urn:microsoft.com/office/officeart/2005/8/layout/vList5"/>
    <dgm:cxn modelId="{298A173B-232D-408C-8B87-DFBF64FDDD69}" type="presParOf" srcId="{5FD31DE6-AD4F-4426-B616-E9954DCCC427}" destId="{E9340393-73FE-44D9-A614-4347C1FEF887}" srcOrd="0" destOrd="0" presId="urn:microsoft.com/office/officeart/2005/8/layout/vList5"/>
    <dgm:cxn modelId="{3ACC934C-0D5F-40B7-BEA0-334E798DC918}" type="presParOf" srcId="{5FD31DE6-AD4F-4426-B616-E9954DCCC427}" destId="{6C283617-08CD-4D17-AC0A-C36BCC7EF24C}" srcOrd="1" destOrd="0" presId="urn:microsoft.com/office/officeart/2005/8/layout/vList5"/>
    <dgm:cxn modelId="{DB280C0E-C240-440B-9FFA-B3811484356E}" type="presParOf" srcId="{55E6B49F-7AA4-4BED-B6B7-7E6A15445910}" destId="{5C270801-920F-4B14-9BB6-9000817A1C40}" srcOrd="1" destOrd="0" presId="urn:microsoft.com/office/officeart/2005/8/layout/vList5"/>
    <dgm:cxn modelId="{F626ABB5-22DD-4570-A40B-E8F4FB6B1CF5}" type="presParOf" srcId="{55E6B49F-7AA4-4BED-B6B7-7E6A15445910}" destId="{48B70307-FA24-448D-A9A7-5D1CCB74D9BB}" srcOrd="2" destOrd="0" presId="urn:microsoft.com/office/officeart/2005/8/layout/vList5"/>
    <dgm:cxn modelId="{231CF19D-2531-49B8-8E5E-4F678E1C39CA}" type="presParOf" srcId="{48B70307-FA24-448D-A9A7-5D1CCB74D9BB}" destId="{75D10175-0C1F-4BE8-A12A-FA2987307870}" srcOrd="0" destOrd="0" presId="urn:microsoft.com/office/officeart/2005/8/layout/vList5"/>
    <dgm:cxn modelId="{19852F0B-6B30-49FA-B88F-270F71346572}" type="presParOf" srcId="{48B70307-FA24-448D-A9A7-5D1CCB74D9BB}" destId="{991F3F19-46B9-4CE3-8B96-B241A372213E}" srcOrd="1" destOrd="0" presId="urn:microsoft.com/office/officeart/2005/8/layout/vList5"/>
    <dgm:cxn modelId="{9199B917-0055-4B9B-8B75-27300B12996B}" type="presParOf" srcId="{55E6B49F-7AA4-4BED-B6B7-7E6A15445910}" destId="{32010006-5F16-4E0C-A0CB-E1E8A3682274}" srcOrd="3" destOrd="0" presId="urn:microsoft.com/office/officeart/2005/8/layout/vList5"/>
    <dgm:cxn modelId="{2FB56156-D02A-4188-9EAB-B4C990D1DD43}" type="presParOf" srcId="{55E6B49F-7AA4-4BED-B6B7-7E6A15445910}" destId="{C7962D52-18E6-421C-BC10-BF6B1255385F}" srcOrd="4" destOrd="0" presId="urn:microsoft.com/office/officeart/2005/8/layout/vList5"/>
    <dgm:cxn modelId="{5B75DB2C-B864-47FA-9645-D5652DCB674A}" type="presParOf" srcId="{C7962D52-18E6-421C-BC10-BF6B1255385F}" destId="{55F1660A-E162-4934-9290-11D604D21458}" srcOrd="0" destOrd="0" presId="urn:microsoft.com/office/officeart/2005/8/layout/vList5"/>
    <dgm:cxn modelId="{E8C19931-D964-4752-AF29-A3E67C0530C8}" type="presParOf" srcId="{C7962D52-18E6-421C-BC10-BF6B1255385F}" destId="{2724ACDB-52B2-49E4-9E55-326C6CFF1EC1}" srcOrd="1" destOrd="0" presId="urn:microsoft.com/office/officeart/2005/8/layout/vList5"/>
    <dgm:cxn modelId="{377DCAA0-EC67-4395-BCD3-52466BA7F5EB}" type="presParOf" srcId="{55E6B49F-7AA4-4BED-B6B7-7E6A15445910}" destId="{AF074850-582E-4DBA-A053-E68BB1C32044}" srcOrd="5" destOrd="0" presId="urn:microsoft.com/office/officeart/2005/8/layout/vList5"/>
    <dgm:cxn modelId="{92B382E3-8EF0-4E84-9783-EA912B9E36EA}" type="presParOf" srcId="{55E6B49F-7AA4-4BED-B6B7-7E6A15445910}" destId="{7254FE4A-7123-48F9-BEC8-58336611C2A4}" srcOrd="6" destOrd="0" presId="urn:microsoft.com/office/officeart/2005/8/layout/vList5"/>
    <dgm:cxn modelId="{01140210-629C-480D-B700-2C455CA9F9C7}" type="presParOf" srcId="{7254FE4A-7123-48F9-BEC8-58336611C2A4}" destId="{0F6B0907-DC2A-421F-926D-4B4BA975E99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CFCAA4-C0AA-4467-AE2D-6FC7CCD0868D}">
      <dsp:nvSpPr>
        <dsp:cNvPr id="0" name=""/>
        <dsp:cNvSpPr/>
      </dsp:nvSpPr>
      <dsp:spPr>
        <a:xfrm rot="5400000">
          <a:off x="-181528" y="265338"/>
          <a:ext cx="1338537" cy="9369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содержание</a:t>
          </a:r>
          <a:endParaRPr lang="ru-RU" sz="1100" kern="1200" dirty="0"/>
        </a:p>
      </dsp:txBody>
      <dsp:txXfrm rot="-5400000">
        <a:off x="19253" y="533045"/>
        <a:ext cx="936976" cy="401561"/>
      </dsp:txXfrm>
    </dsp:sp>
    <dsp:sp modelId="{4AC653ED-43CC-4B41-8E0A-8E316AEFF7F1}">
      <dsp:nvSpPr>
        <dsp:cNvPr id="0" name=""/>
        <dsp:cNvSpPr/>
      </dsp:nvSpPr>
      <dsp:spPr>
        <a:xfrm rot="5400000">
          <a:off x="4316912" y="-3311291"/>
          <a:ext cx="990351" cy="76129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ru-RU" sz="36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000" kern="1200" dirty="0" smtClean="0"/>
            <a:t>научность и доступность содержания </a:t>
          </a:r>
          <a:endParaRPr lang="ru-RU" sz="20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000" kern="1200" dirty="0" smtClean="0"/>
            <a:t>повышение познавательного интереса </a:t>
          </a:r>
          <a:endParaRPr lang="ru-RU" sz="20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000" kern="1200" dirty="0" smtClean="0"/>
            <a:t> проблемность изложения </a:t>
          </a:r>
          <a:endParaRPr lang="ru-RU" sz="20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ru-RU" sz="2400" kern="1200" dirty="0" smtClean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ru-RU" kern="1200" dirty="0"/>
        </a:p>
      </dsp:txBody>
      <dsp:txXfrm rot="-5400000">
        <a:off x="1005622" y="48344"/>
        <a:ext cx="7564588" cy="893661"/>
      </dsp:txXfrm>
    </dsp:sp>
    <dsp:sp modelId="{DD531049-098A-4071-A086-D60C79AF4F92}">
      <dsp:nvSpPr>
        <dsp:cNvPr id="0" name=""/>
        <dsp:cNvSpPr/>
      </dsp:nvSpPr>
      <dsp:spPr>
        <a:xfrm rot="5400000">
          <a:off x="-181528" y="1462974"/>
          <a:ext cx="1338537" cy="9369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контексты</a:t>
          </a:r>
          <a:endParaRPr lang="ru-RU" sz="1300" kern="1200" dirty="0"/>
        </a:p>
      </dsp:txBody>
      <dsp:txXfrm rot="-5400000">
        <a:off x="19253" y="1730681"/>
        <a:ext cx="936976" cy="401561"/>
      </dsp:txXfrm>
    </dsp:sp>
    <dsp:sp modelId="{2DB33C00-319B-487D-918C-381E279FF819}">
      <dsp:nvSpPr>
        <dsp:cNvPr id="0" name=""/>
        <dsp:cNvSpPr/>
      </dsp:nvSpPr>
      <dsp:spPr>
        <a:xfrm rot="5400000">
          <a:off x="4409967" y="-2142618"/>
          <a:ext cx="870980" cy="76796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000" kern="1200" dirty="0" smtClean="0"/>
            <a:t> глобализация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000" kern="1200" dirty="0" smtClean="0"/>
            <a:t> экологизация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000" kern="1200" dirty="0" smtClean="0"/>
            <a:t> гуманизация и </a:t>
          </a:r>
          <a:r>
            <a:rPr lang="ru-RU" sz="2000" kern="1200" dirty="0" err="1" smtClean="0"/>
            <a:t>гуманитаризация</a:t>
          </a:r>
          <a:endParaRPr lang="ru-RU" sz="2000" kern="1200" dirty="0" smtClean="0"/>
        </a:p>
      </dsp:txBody>
      <dsp:txXfrm rot="-5400000">
        <a:off x="1005621" y="1304246"/>
        <a:ext cx="7637155" cy="785944"/>
      </dsp:txXfrm>
    </dsp:sp>
    <dsp:sp modelId="{A854A74F-EA2C-458C-B733-500E6462D3AE}">
      <dsp:nvSpPr>
        <dsp:cNvPr id="0" name=""/>
        <dsp:cNvSpPr/>
      </dsp:nvSpPr>
      <dsp:spPr>
        <a:xfrm rot="5400000">
          <a:off x="-181528" y="2732763"/>
          <a:ext cx="1338537" cy="9369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подходы</a:t>
          </a:r>
          <a:endParaRPr lang="ru-RU" sz="1300" kern="1200" dirty="0"/>
        </a:p>
      </dsp:txBody>
      <dsp:txXfrm rot="-5400000">
        <a:off x="19253" y="3000470"/>
        <a:ext cx="936976" cy="401561"/>
      </dsp:txXfrm>
    </dsp:sp>
    <dsp:sp modelId="{6A165DA2-4F29-44F4-AEE9-2B5D152EC543}">
      <dsp:nvSpPr>
        <dsp:cNvPr id="0" name=""/>
        <dsp:cNvSpPr/>
      </dsp:nvSpPr>
      <dsp:spPr>
        <a:xfrm rot="5400000">
          <a:off x="4337814" y="-883718"/>
          <a:ext cx="1015286" cy="77014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 smtClean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000" kern="1200" dirty="0" smtClean="0"/>
            <a:t>интеграционный  и метапредметный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000" kern="1200" dirty="0" smtClean="0"/>
            <a:t>ноосферный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000" kern="1200" dirty="0" smtClean="0"/>
            <a:t>культурологический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ru-RU" sz="2000" kern="1200" dirty="0" smtClean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ru-RU" sz="2000" kern="1200" dirty="0" smtClean="0"/>
        </a:p>
      </dsp:txBody>
      <dsp:txXfrm rot="-5400000">
        <a:off x="994731" y="2508927"/>
        <a:ext cx="7651890" cy="916162"/>
      </dsp:txXfrm>
    </dsp:sp>
    <dsp:sp modelId="{F9551949-878C-4F43-B611-8A0188600EB0}">
      <dsp:nvSpPr>
        <dsp:cNvPr id="0" name=""/>
        <dsp:cNvSpPr/>
      </dsp:nvSpPr>
      <dsp:spPr>
        <a:xfrm rot="5400000">
          <a:off x="-181528" y="3929934"/>
          <a:ext cx="1338537" cy="9369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методы</a:t>
          </a:r>
          <a:endParaRPr lang="ru-RU" sz="1300" kern="1200" dirty="0"/>
        </a:p>
      </dsp:txBody>
      <dsp:txXfrm rot="-5400000">
        <a:off x="19253" y="4197641"/>
        <a:ext cx="936976" cy="401561"/>
      </dsp:txXfrm>
    </dsp:sp>
    <dsp:sp modelId="{35D0D157-7A92-4A34-A9AA-1080B3276552}">
      <dsp:nvSpPr>
        <dsp:cNvPr id="0" name=""/>
        <dsp:cNvSpPr/>
      </dsp:nvSpPr>
      <dsp:spPr>
        <a:xfrm rot="5400000">
          <a:off x="4410433" y="324341"/>
          <a:ext cx="870049" cy="76796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6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000" kern="1200" dirty="0" smtClean="0"/>
            <a:t>личностно-ориентированный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000" kern="1200" dirty="0" smtClean="0"/>
            <a:t>системно – деятельностный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000" kern="1200" dirty="0" smtClean="0"/>
            <a:t>информационный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ru-RU" sz="1800" kern="1200" dirty="0" smtClean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ru-RU" sz="2000" kern="1200" dirty="0" smtClean="0"/>
        </a:p>
      </dsp:txBody>
      <dsp:txXfrm rot="-5400000">
        <a:off x="1005621" y="3771625"/>
        <a:ext cx="7637201" cy="7851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283617-08CD-4D17-AC0A-C36BCC7EF24C}">
      <dsp:nvSpPr>
        <dsp:cNvPr id="0" name=""/>
        <dsp:cNvSpPr/>
      </dsp:nvSpPr>
      <dsp:spPr>
        <a:xfrm rot="5400000">
          <a:off x="4815660" y="-2981353"/>
          <a:ext cx="811686" cy="698153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Знание общегеографических закономерностей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Практическое применение умений </a:t>
          </a:r>
          <a:endParaRPr lang="ru-RU" sz="1800" kern="1200" dirty="0"/>
        </a:p>
      </dsp:txBody>
      <dsp:txXfrm rot="-5400000">
        <a:off x="1730737" y="143193"/>
        <a:ext cx="6941910" cy="732440"/>
      </dsp:txXfrm>
    </dsp:sp>
    <dsp:sp modelId="{E9340393-73FE-44D9-A614-4347C1FEF887}">
      <dsp:nvSpPr>
        <dsp:cNvPr id="0" name=""/>
        <dsp:cNvSpPr/>
      </dsp:nvSpPr>
      <dsp:spPr>
        <a:xfrm>
          <a:off x="1587" y="2109"/>
          <a:ext cx="1729149" cy="10146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ОГЭ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2">
                  <a:lumMod val="75000"/>
                </a:schemeClr>
              </a:solidFill>
            </a:rPr>
            <a:t>(9 класс)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2">
                  <a:lumMod val="75000"/>
                </a:schemeClr>
              </a:solidFill>
            </a:rPr>
            <a:t>обязательный*</a:t>
          </a:r>
          <a:endParaRPr lang="ru-RU" sz="14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51116" y="51638"/>
        <a:ext cx="1630091" cy="915549"/>
      </dsp:txXfrm>
    </dsp:sp>
    <dsp:sp modelId="{991F3F19-46B9-4CE3-8B96-B241A372213E}">
      <dsp:nvSpPr>
        <dsp:cNvPr id="0" name=""/>
        <dsp:cNvSpPr/>
      </dsp:nvSpPr>
      <dsp:spPr>
        <a:xfrm rot="5400000">
          <a:off x="4813126" y="-1918264"/>
          <a:ext cx="811686" cy="69860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Усиление метапредметного подхода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Усиление практической направленности</a:t>
          </a:r>
        </a:p>
      </dsp:txBody>
      <dsp:txXfrm rot="-5400000">
        <a:off x="1725954" y="1208531"/>
        <a:ext cx="6946409" cy="732440"/>
      </dsp:txXfrm>
    </dsp:sp>
    <dsp:sp modelId="{75D10175-0C1F-4BE8-A12A-FA2987307870}">
      <dsp:nvSpPr>
        <dsp:cNvPr id="0" name=""/>
        <dsp:cNvSpPr/>
      </dsp:nvSpPr>
      <dsp:spPr>
        <a:xfrm>
          <a:off x="0" y="1072825"/>
          <a:ext cx="1724366" cy="10146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ЕГЭ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>
              <a:solidFill>
                <a:schemeClr val="bg2">
                  <a:lumMod val="75000"/>
                </a:schemeClr>
              </a:solidFill>
            </a:rPr>
            <a:t>10 класс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2">
                  <a:lumMod val="75000"/>
                </a:schemeClr>
              </a:solidFill>
            </a:rPr>
            <a:t>(базовый уровень)</a:t>
          </a:r>
        </a:p>
      </dsp:txBody>
      <dsp:txXfrm>
        <a:off x="49529" y="1122354"/>
        <a:ext cx="1625308" cy="915549"/>
      </dsp:txXfrm>
    </dsp:sp>
    <dsp:sp modelId="{2724ACDB-52B2-49E4-9E55-326C6CFF1EC1}">
      <dsp:nvSpPr>
        <dsp:cNvPr id="0" name=""/>
        <dsp:cNvSpPr/>
      </dsp:nvSpPr>
      <dsp:spPr>
        <a:xfrm rot="5400000">
          <a:off x="4813799" y="-854115"/>
          <a:ext cx="811686" cy="69884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Вариативность содержания экзаменационных материалов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Преобладание вопросов с открытым ответом</a:t>
          </a:r>
        </a:p>
      </dsp:txBody>
      <dsp:txXfrm rot="-5400000">
        <a:off x="1725437" y="2273870"/>
        <a:ext cx="6948789" cy="732440"/>
      </dsp:txXfrm>
    </dsp:sp>
    <dsp:sp modelId="{55F1660A-E162-4934-9290-11D604D21458}">
      <dsp:nvSpPr>
        <dsp:cNvPr id="0" name=""/>
        <dsp:cNvSpPr/>
      </dsp:nvSpPr>
      <dsp:spPr>
        <a:xfrm>
          <a:off x="1587" y="2132786"/>
          <a:ext cx="1723848" cy="10146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chemeClr val="bg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ЕГЭ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>
              <a:solidFill>
                <a:schemeClr val="bg2">
                  <a:lumMod val="75000"/>
                </a:schemeClr>
              </a:solidFill>
            </a:rPr>
            <a:t>11 класс (углубленный уровень)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2">
                  <a:lumMod val="75000"/>
                </a:schemeClr>
              </a:solidFill>
            </a:rPr>
            <a:t>(</a:t>
          </a:r>
        </a:p>
      </dsp:txBody>
      <dsp:txXfrm>
        <a:off x="51116" y="2182315"/>
        <a:ext cx="1624790" cy="915549"/>
      </dsp:txXfrm>
    </dsp:sp>
    <dsp:sp modelId="{0F6B0907-DC2A-421F-926D-4B4BA975E991}">
      <dsp:nvSpPr>
        <dsp:cNvPr id="0" name=""/>
        <dsp:cNvSpPr/>
      </dsp:nvSpPr>
      <dsp:spPr>
        <a:xfrm>
          <a:off x="1587" y="3198124"/>
          <a:ext cx="4003083" cy="10146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>
              <a:solidFill>
                <a:schemeClr val="bg2">
                  <a:lumMod val="75000"/>
                </a:schemeClr>
              </a:solidFill>
            </a:rPr>
            <a:t>11 класс (углубленный уровень)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Исследовательская работа </a:t>
          </a:r>
          <a:r>
            <a:rPr lang="ru-RU" sz="1400" kern="1200" dirty="0" smtClean="0">
              <a:solidFill>
                <a:schemeClr val="bg2">
                  <a:lumMod val="75000"/>
                </a:schemeClr>
              </a:solidFill>
            </a:rPr>
            <a:t>по материалам полевых исследований</a:t>
          </a:r>
        </a:p>
      </dsp:txBody>
      <dsp:txXfrm>
        <a:off x="51116" y="3247653"/>
        <a:ext cx="3904025" cy="915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24211-1CAE-43AB-80A1-9FCBAB4D6AFB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DF1FF-0B8C-4F1D-A21C-74756FE7A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427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F3A95-B932-4461-8615-306DFB77BA5C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18A15-A441-4CFF-A9C9-A1ED0691F4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638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18A15-A441-4CFF-A9C9-A1ED0691F4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499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18A15-A441-4CFF-A9C9-A1ED0691F4F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300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18A15-A441-4CFF-A9C9-A1ED0691F4F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047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18A15-A441-4CFF-A9C9-A1ED0691F4F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11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b="1" dirty="0" smtClean="0"/>
              <a:t>	</a:t>
            </a:r>
            <a:r>
              <a:rPr lang="ru-RU" sz="1100" b="1" dirty="0" smtClean="0"/>
              <a:t>Организаторами съезда выступили Московский государственный университет имени М.В. Ломоносова, Министерство образования и науки Российской Федерации, Русское географическое общество, Российская академия образования и Российская ассоциация учителей географии.</a:t>
            </a:r>
          </a:p>
          <a:p>
            <a:r>
              <a:rPr lang="ru-RU" sz="1100" b="1" dirty="0" smtClean="0"/>
              <a:t>	Главной темой обсуждения стал проект Концепции развития географического образования в Российской Федерации, а также планы по разработке стандарта школьного географического образования, совершенствованию учебников и учебно-методических комплексов.</a:t>
            </a:r>
          </a:p>
          <a:p>
            <a:endParaRPr lang="ru-RU" sz="1100" b="1" dirty="0" smtClean="0"/>
          </a:p>
          <a:p>
            <a:pPr indent="449580" algn="just">
              <a:spcAft>
                <a:spcPts val="0"/>
              </a:spcAft>
            </a:pPr>
            <a:r>
              <a:rPr lang="ru-RU" sz="11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 первый день работы съезда пленарное заседание открыл ректор МГУ имени М.В. Ломоносова, академик Виктор Антонович Садовничий. С докладами выступили Александр Анатольевич  </a:t>
            </a:r>
            <a:r>
              <a:rPr lang="ru-RU" sz="1100" b="1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Лобжанидзе</a:t>
            </a:r>
            <a:r>
              <a:rPr lang="ru-RU" sz="11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-  заведующий кафедрой экономической и социальной географии, доктор педагогических наук, профессор МПГУ, президент Российской ассоциации учителей географии; С. С.  Кравцов -  руководитель Федеральной службы по надзору в сфере образования и науки; Н. С. </a:t>
            </a:r>
            <a:r>
              <a:rPr lang="ru-RU" sz="1100" b="1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Касимов</a:t>
            </a:r>
            <a:r>
              <a:rPr lang="ru-RU" sz="11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- первый Вице-президент РГО, президент географического факультета МГУ имени М.В. Ломоносова, академик РАН</a:t>
            </a:r>
            <a:r>
              <a:rPr lang="ru-RU" sz="11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После пленарного заседания проводились 11 круглых столов, на которых обсуждались основные положения проекта  Концепции развития географического образования в Российской Федерации. Об итогах работы дискуссионных площадок первого дня Съезда, рассказали модераторы площадок в рамках круглого стола. Так, учителя географии обсудили проблемы модернизации содержания географического образования, методики преподавания географии, системы дополнительного образования и школьной географии,  системы оценки качества географического образования и многое другое.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indent="449580" algn="just">
              <a:spcAft>
                <a:spcPts val="0"/>
              </a:spcAft>
            </a:pPr>
            <a:r>
              <a:rPr lang="ru-RU" sz="12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ru-RU" sz="14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E97A0-06A1-4F34-A778-C6A65DCF7FA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533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После пленарного заседания проводились 11 круглых столов, на которых обсуждались основные положения проекта  Концепции развития географического образования в Российской Федерации. Об итогах работы дискуссионных площадок первого дня Съезда, рассказали модераторы площадок в рамках круглого стола. Так, учителя географии обсудили проблемы модернизации содержания географического образования, методики преподавания географии, системы дополнительного образования и школьной географии,  системы оценки качества географического образования и многое другое.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18A15-A441-4CFF-A9C9-A1ED0691F4F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724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18A15-A441-4CFF-A9C9-A1ED0691F4F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998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18A15-A441-4CFF-A9C9-A1ED0691F4F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249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18A15-A441-4CFF-A9C9-A1ED0691F4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769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18A15-A441-4CFF-A9C9-A1ED0691F4F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732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18A15-A441-4CFF-A9C9-A1ED0691F4F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103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18A15-A441-4CFF-A9C9-A1ED0691F4F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574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12198351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cs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cs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cs typeface="Arial" charset="0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>
                  <a:cs typeface="Arial" charset="0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>
                  <a:cs typeface="Arial" charset="0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>
                  <a:cs typeface="Arial" charset="0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>
                  <a:cs typeface="Arial" charset="0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>
                  <a:cs typeface="Arial" charset="0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>
                  <a:cs typeface="Arial" charset="0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>
                  <a:cs typeface="Arial" charset="0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>
                  <a:cs typeface="Arial" charset="0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>
                  <a:cs typeface="Arial" charset="0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>
                  <a:cs typeface="Arial" charset="0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>
                  <a:cs typeface="Arial" charset="0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>
                  <a:cs typeface="Arial" charset="0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>
                  <a:cs typeface="Arial" charset="0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cs typeface="Arial" charset="0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cs typeface="Arial" charset="0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cs typeface="Arial" charset="0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cs typeface="Arial" charset="0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cs typeface="Arial" charset="0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cs typeface="Arial" charset="0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cs typeface="Arial" charset="0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cs typeface="Arial" charset="0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cs typeface="Arial" charset="0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cs typeface="Arial" charset="0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cs typeface="Arial" charset="0"/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sz="1800">
                  <a:cs typeface="Arial" charset="0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sz="1800">
                  <a:cs typeface="Arial" charset="0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sz="1800">
                  <a:cs typeface="Arial" charset="0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sz="1800">
                  <a:cs typeface="Arial" charset="0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sz="1800">
                  <a:cs typeface="Arial" charset="0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cs typeface="Arial" charset="0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cs typeface="Arial" charset="0"/>
              </a:endParaRPr>
            </a:p>
          </p:txBody>
        </p:sp>
      </p:grpSp>
      <p:sp>
        <p:nvSpPr>
          <p:cNvPr id="1949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92276"/>
            <a:ext cx="103632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949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CD91B2-4510-48F2-8BE8-6F038314E11E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F7EFB-3E97-4E88-8D06-31A68551F6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996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CD91B2-4510-48F2-8BE8-6F038314E11E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BF7EFB-3E97-4E88-8D06-31A68551F6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56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CD91B2-4510-48F2-8BE8-6F038314E11E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BF7EFB-3E97-4E88-8D06-31A68551F6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262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CD91B2-4510-48F2-8BE8-6F038314E11E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BF7EFB-3E97-4E88-8D06-31A68551F6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874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CD91B2-4510-48F2-8BE8-6F038314E11E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BF7EFB-3E97-4E88-8D06-31A68551F6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36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CD91B2-4510-48F2-8BE8-6F038314E11E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BF7EFB-3E97-4E88-8D06-31A68551F6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978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CD91B2-4510-48F2-8BE8-6F038314E11E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BF7EFB-3E97-4E88-8D06-31A68551F6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985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CD91B2-4510-48F2-8BE8-6F038314E11E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BF7EFB-3E97-4E88-8D06-31A68551F6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265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CD91B2-4510-48F2-8BE8-6F038314E11E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BF7EFB-3E97-4E88-8D06-31A68551F6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227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CD91B2-4510-48F2-8BE8-6F038314E11E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BF7EFB-3E97-4E88-8D06-31A68551F6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482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CD91B2-4510-48F2-8BE8-6F038314E11E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BF7EFB-3E97-4E88-8D06-31A68551F6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832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2118" y="0"/>
            <a:ext cx="12198349" cy="6851650"/>
            <a:chOff x="1" y="0"/>
            <a:chExt cx="5763" cy="4316"/>
          </a:xfrm>
        </p:grpSpPr>
        <p:sp>
          <p:nvSpPr>
            <p:cNvPr id="1843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cs typeface="Arial" charset="0"/>
              </a:endParaRPr>
            </a:p>
          </p:txBody>
        </p:sp>
        <p:sp>
          <p:nvSpPr>
            <p:cNvPr id="1843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cs typeface="Arial" charset="0"/>
              </a:endParaRPr>
            </a:p>
          </p:txBody>
        </p:sp>
        <p:sp>
          <p:nvSpPr>
            <p:cNvPr id="1843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cs typeface="Arial" charset="0"/>
              </a:endParaRPr>
            </a:p>
          </p:txBody>
        </p:sp>
        <p:grpSp>
          <p:nvGrpSpPr>
            <p:cNvPr id="2059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8439" name="Freeform 7"/>
              <p:cNvSpPr>
                <a:spLocks/>
              </p:cNvSpPr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>
                  <a:cs typeface="Arial" charset="0"/>
                </a:endParaRPr>
              </a:p>
            </p:txBody>
          </p:sp>
          <p:sp>
            <p:nvSpPr>
              <p:cNvPr id="18440" name="Freeform 8"/>
              <p:cNvSpPr>
                <a:spLocks/>
              </p:cNvSpPr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>
                  <a:cs typeface="Arial" charset="0"/>
                </a:endParaRPr>
              </a:p>
            </p:txBody>
          </p:sp>
          <p:sp>
            <p:nvSpPr>
              <p:cNvPr id="18441" name="Freeform 9"/>
              <p:cNvSpPr>
                <a:spLocks/>
              </p:cNvSpPr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>
                  <a:cs typeface="Arial" charset="0"/>
                </a:endParaRPr>
              </a:p>
            </p:txBody>
          </p:sp>
          <p:sp>
            <p:nvSpPr>
              <p:cNvPr id="18442" name="Freeform 10"/>
              <p:cNvSpPr>
                <a:spLocks/>
              </p:cNvSpPr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>
                  <a:cs typeface="Arial" charset="0"/>
                </a:endParaRPr>
              </a:p>
            </p:txBody>
          </p:sp>
          <p:sp>
            <p:nvSpPr>
              <p:cNvPr id="18443" name="Freeform 11"/>
              <p:cNvSpPr>
                <a:spLocks/>
              </p:cNvSpPr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>
                  <a:cs typeface="Arial" charset="0"/>
                </a:endParaRPr>
              </a:p>
            </p:txBody>
          </p:sp>
          <p:sp>
            <p:nvSpPr>
              <p:cNvPr id="18444" name="Freeform 12"/>
              <p:cNvSpPr>
                <a:spLocks/>
              </p:cNvSpPr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>
                  <a:cs typeface="Arial" charset="0"/>
                </a:endParaRPr>
              </a:p>
            </p:txBody>
          </p:sp>
          <p:sp>
            <p:nvSpPr>
              <p:cNvPr id="18445" name="Freeform 13"/>
              <p:cNvSpPr>
                <a:spLocks/>
              </p:cNvSpPr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>
                  <a:cs typeface="Arial" charset="0"/>
                </a:endParaRPr>
              </a:p>
            </p:txBody>
          </p:sp>
          <p:sp>
            <p:nvSpPr>
              <p:cNvPr id="18446" name="Freeform 14"/>
              <p:cNvSpPr>
                <a:spLocks/>
              </p:cNvSpPr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>
                  <a:cs typeface="Arial" charset="0"/>
                </a:endParaRPr>
              </a:p>
            </p:txBody>
          </p:sp>
          <p:sp>
            <p:nvSpPr>
              <p:cNvPr id="18447" name="Freeform 15"/>
              <p:cNvSpPr>
                <a:spLocks/>
              </p:cNvSpPr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>
                  <a:cs typeface="Arial" charset="0"/>
                </a:endParaRPr>
              </a:p>
            </p:txBody>
          </p:sp>
          <p:sp>
            <p:nvSpPr>
              <p:cNvPr id="18448" name="Freeform 16"/>
              <p:cNvSpPr>
                <a:spLocks/>
              </p:cNvSpPr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>
                  <a:cs typeface="Arial" charset="0"/>
                </a:endParaRPr>
              </a:p>
            </p:txBody>
          </p:sp>
          <p:sp>
            <p:nvSpPr>
              <p:cNvPr id="18449" name="Freeform 17"/>
              <p:cNvSpPr>
                <a:spLocks/>
              </p:cNvSpPr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>
                  <a:cs typeface="Arial" charset="0"/>
                </a:endParaRPr>
              </a:p>
            </p:txBody>
          </p:sp>
          <p:sp>
            <p:nvSpPr>
              <p:cNvPr id="18450" name="Freeform 18"/>
              <p:cNvSpPr>
                <a:spLocks/>
              </p:cNvSpPr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>
                  <a:cs typeface="Arial" charset="0"/>
                </a:endParaRPr>
              </a:p>
            </p:txBody>
          </p:sp>
          <p:sp>
            <p:nvSpPr>
              <p:cNvPr id="18451" name="Freeform 19"/>
              <p:cNvSpPr>
                <a:spLocks/>
              </p:cNvSpPr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>
                  <a:cs typeface="Arial" charset="0"/>
                </a:endParaRPr>
              </a:p>
            </p:txBody>
          </p:sp>
        </p:grpSp>
        <p:sp>
          <p:nvSpPr>
            <p:cNvPr id="1845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cs typeface="Arial" charset="0"/>
              </a:endParaRPr>
            </a:p>
          </p:txBody>
        </p:sp>
        <p:sp>
          <p:nvSpPr>
            <p:cNvPr id="1845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cs typeface="Arial" charset="0"/>
              </a:endParaRPr>
            </a:p>
          </p:txBody>
        </p:sp>
        <p:sp>
          <p:nvSpPr>
            <p:cNvPr id="1845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cs typeface="Arial" charset="0"/>
              </a:endParaRPr>
            </a:p>
          </p:txBody>
        </p:sp>
        <p:sp>
          <p:nvSpPr>
            <p:cNvPr id="1845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cs typeface="Arial" charset="0"/>
              </a:endParaRPr>
            </a:p>
          </p:txBody>
        </p:sp>
        <p:sp>
          <p:nvSpPr>
            <p:cNvPr id="1845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cs typeface="Arial" charset="0"/>
              </a:endParaRPr>
            </a:p>
          </p:txBody>
        </p:sp>
        <p:sp>
          <p:nvSpPr>
            <p:cNvPr id="1845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cs typeface="Arial" charset="0"/>
              </a:endParaRPr>
            </a:p>
          </p:txBody>
        </p:sp>
        <p:sp>
          <p:nvSpPr>
            <p:cNvPr id="1845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cs typeface="Arial" charset="0"/>
              </a:endParaRPr>
            </a:p>
          </p:txBody>
        </p:sp>
        <p:sp>
          <p:nvSpPr>
            <p:cNvPr id="1845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cs typeface="Arial" charset="0"/>
              </a:endParaRPr>
            </a:p>
          </p:txBody>
        </p:sp>
        <p:sp>
          <p:nvSpPr>
            <p:cNvPr id="1846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cs typeface="Arial" charset="0"/>
              </a:endParaRPr>
            </a:p>
          </p:txBody>
        </p:sp>
        <p:sp>
          <p:nvSpPr>
            <p:cNvPr id="1846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cs typeface="Arial" charset="0"/>
              </a:endParaRPr>
            </a:p>
          </p:txBody>
        </p:sp>
        <p:sp>
          <p:nvSpPr>
            <p:cNvPr id="1846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cs typeface="Arial" charset="0"/>
              </a:endParaRPr>
            </a:p>
          </p:txBody>
        </p:sp>
        <p:grpSp>
          <p:nvGrpSpPr>
            <p:cNvPr id="2071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8464" name="Line 32"/>
              <p:cNvSpPr>
                <a:spLocks noChangeShapeType="1"/>
              </p:cNvSpPr>
              <p:nvPr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sz="1800">
                  <a:cs typeface="Arial" charset="0"/>
                </a:endParaRPr>
              </a:p>
            </p:txBody>
          </p:sp>
          <p:sp>
            <p:nvSpPr>
              <p:cNvPr id="18465" name="Line 33"/>
              <p:cNvSpPr>
                <a:spLocks noChangeShapeType="1"/>
              </p:cNvSpPr>
              <p:nvPr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sz="1800">
                  <a:cs typeface="Arial" charset="0"/>
                </a:endParaRPr>
              </a:p>
            </p:txBody>
          </p:sp>
          <p:sp>
            <p:nvSpPr>
              <p:cNvPr id="18466" name="Line 34"/>
              <p:cNvSpPr>
                <a:spLocks noChangeShapeType="1"/>
              </p:cNvSpPr>
              <p:nvPr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sz="1800">
                  <a:cs typeface="Arial" charset="0"/>
                </a:endParaRPr>
              </a:p>
            </p:txBody>
          </p:sp>
          <p:sp>
            <p:nvSpPr>
              <p:cNvPr id="18467" name="Line 35"/>
              <p:cNvSpPr>
                <a:spLocks noChangeShapeType="1"/>
              </p:cNvSpPr>
              <p:nvPr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sz="1800">
                  <a:cs typeface="Arial" charset="0"/>
                </a:endParaRPr>
              </a:p>
            </p:txBody>
          </p:sp>
          <p:sp>
            <p:nvSpPr>
              <p:cNvPr id="18468" name="Line 36"/>
              <p:cNvSpPr>
                <a:spLocks noChangeShapeType="1"/>
              </p:cNvSpPr>
              <p:nvPr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sz="1800">
                  <a:cs typeface="Arial" charset="0"/>
                </a:endParaRPr>
              </a:p>
            </p:txBody>
          </p:sp>
        </p:grpSp>
        <p:sp>
          <p:nvSpPr>
            <p:cNvPr id="1846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cs typeface="Arial" charset="0"/>
              </a:endParaRPr>
            </a:p>
          </p:txBody>
        </p:sp>
        <p:sp>
          <p:nvSpPr>
            <p:cNvPr id="1847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cs typeface="Arial" charset="0"/>
              </a:endParaRPr>
            </a:p>
          </p:txBody>
        </p:sp>
      </p:grpSp>
      <p:sp>
        <p:nvSpPr>
          <p:cNvPr id="1847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47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fld id="{80CD91B2-4510-48F2-8BE8-6F038314E11E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1847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endParaRPr lang="ru-RU"/>
          </a:p>
        </p:txBody>
      </p:sp>
      <p:sp>
        <p:nvSpPr>
          <p:cNvPr id="1847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5BF7EFB-3E97-4E88-8D06-31A68551F6EE}" type="slidenum">
              <a:rPr lang="ru-RU" smtClean="0"/>
              <a:t>‹#›</a:t>
            </a:fld>
            <a:endParaRPr lang="ru-RU"/>
          </a:p>
        </p:txBody>
      </p:sp>
      <p:sp>
        <p:nvSpPr>
          <p:cNvPr id="1847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9785264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524000" y="3716339"/>
            <a:ext cx="9144000" cy="173672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/>
              <a:t>Концепция </a:t>
            </a:r>
            <a:r>
              <a:rPr lang="ru-RU" sz="3600" dirty="0" smtClean="0"/>
              <a:t>развития географического </a:t>
            </a:r>
            <a:r>
              <a:rPr lang="ru-RU" sz="3600" dirty="0"/>
              <a:t>образования в </a:t>
            </a:r>
            <a:r>
              <a:rPr lang="ru-RU" sz="3600" dirty="0" smtClean="0"/>
              <a:t>Российской Федерации</a:t>
            </a:r>
            <a:endParaRPr lang="ru-RU" sz="3600" dirty="0"/>
          </a:p>
        </p:txBody>
      </p:sp>
      <p:sp>
        <p:nvSpPr>
          <p:cNvPr id="4100" name="AutoShape 5" descr="i?id=d31d22a5bfcf8c0bf1708df9684885fa&amp;n=33&amp;h=190&amp;w=286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4101" name="Picture 9" descr="vysshee-obrazovanie-za-rubezhom-10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1" y="142876"/>
            <a:ext cx="6048375" cy="41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30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7813"/>
            <a:ext cx="8229600" cy="722312"/>
          </a:xfrm>
        </p:spPr>
        <p:txBody>
          <a:bodyPr/>
          <a:lstStyle/>
          <a:p>
            <a:pPr>
              <a:defRPr/>
            </a:pPr>
            <a:r>
              <a:rPr lang="ru-RU" sz="3600" dirty="0"/>
              <a:t>Ведущие направления в Концепции географического образования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38282" y="1357298"/>
          <a:ext cx="8715436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00930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dirty="0"/>
              <a:t>Система оценки достижений географического образования в рамках Концепции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38282" y="1643050"/>
          <a:ext cx="8715436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трелка вправо 5"/>
          <p:cNvSpPr/>
          <p:nvPr/>
        </p:nvSpPr>
        <p:spPr>
          <a:xfrm>
            <a:off x="2095500" y="5786438"/>
            <a:ext cx="8286750" cy="1071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bg2">
                    <a:lumMod val="75000"/>
                  </a:schemeClr>
                </a:solidFill>
              </a:rPr>
              <a:t>Ежегодная акция РГО: «</a:t>
            </a:r>
            <a:r>
              <a:rPr lang="ru-RU" sz="16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Всероссийский географический диктант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185392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381876" y="4357688"/>
          <a:ext cx="2944813" cy="220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Фотография Photo Editor" r:id="rId4" imgW="6095238" imgH="4571429" progId="">
                  <p:embed/>
                </p:oleObj>
              </mc:Choice>
              <mc:Fallback>
                <p:oleObj name="Фотография Photo Editor" r:id="rId4" imgW="6095238" imgH="45714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1876" y="4357688"/>
                        <a:ext cx="2944813" cy="2208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Блок-схема: перфолента 10"/>
          <p:cNvSpPr/>
          <p:nvPr/>
        </p:nvSpPr>
        <p:spPr>
          <a:xfrm>
            <a:off x="5095876" y="1500189"/>
            <a:ext cx="5572125" cy="2644775"/>
          </a:xfrm>
          <a:prstGeom prst="flowChartPunchedTap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buFont typeface="Arial" pitchFamily="34" charset="0"/>
              <a:buChar char="•"/>
              <a:defRPr/>
            </a:pPr>
            <a:r>
              <a:rPr lang="ru-RU" i="1" dirty="0">
                <a:solidFill>
                  <a:srgbClr val="002060"/>
                </a:solidFill>
              </a:rPr>
              <a:t> «ЗЕЛЕНЫЙ КЛАСС» - практическая работа на местности в рамках курса «География родного края»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i="1" dirty="0">
                <a:solidFill>
                  <a:srgbClr val="002060"/>
                </a:solidFill>
              </a:rPr>
              <a:t> Туристско-экскурсионная работа в ДО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i="1" dirty="0">
                <a:solidFill>
                  <a:srgbClr val="002060"/>
                </a:solidFill>
              </a:rPr>
              <a:t> Экспедиционная работа – проект РГО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i="1" dirty="0">
                <a:solidFill>
                  <a:srgbClr val="002060"/>
                </a:solidFill>
              </a:rPr>
              <a:t> Просветительские передачи на ТВ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024063" y="1"/>
            <a:ext cx="8229600" cy="1008063"/>
          </a:xfrm>
        </p:spPr>
        <p:txBody>
          <a:bodyPr/>
          <a:lstStyle/>
          <a:p>
            <a:pPr>
              <a:defRPr/>
            </a:pPr>
            <a:r>
              <a:rPr lang="ru-RU" sz="2800" dirty="0"/>
              <a:t>Географическое просвещение и исследовательская деятельность</a:t>
            </a:r>
          </a:p>
        </p:txBody>
      </p:sp>
      <p:pic>
        <p:nvPicPr>
          <p:cNvPr id="1029" name="Picture 4" descr="http://sportus.pro/uploads/modules/news_pic/df64590dbed28ce36f93a252eaca914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1166814"/>
            <a:ext cx="3390900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s://im1-tub-ru.yandex.net/i?id=8c0fe72220ee86d2def10570721e1abc&amp;n=33&amp;h=215&amp;w=17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1" y="4357689"/>
            <a:ext cx="164782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 descr="http://www.online.wwww.socprog12.ru/uploads/posts/2015-10/1444217740_geograph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" t="13461" r="15895" b="20604"/>
          <a:stretch>
            <a:fillRect/>
          </a:stretch>
        </p:blipFill>
        <p:spPr bwMode="auto">
          <a:xfrm>
            <a:off x="1573214" y="4000500"/>
            <a:ext cx="3451225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89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775065" cy="549585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9550" y="5495853"/>
            <a:ext cx="113347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2-3 ноября 2016 г. в г. Москва в МГУ им. М. В. Ломоносова состоялся второй Всероссийский съезд учителей географии. </a:t>
            </a:r>
          </a:p>
          <a:p>
            <a:pPr algn="ctr"/>
            <a:r>
              <a:rPr lang="ru-RU" dirty="0">
                <a:latin typeface="Arial Black" panose="020B0A04020102020204" pitchFamily="34" charset="0"/>
              </a:rPr>
              <a:t>	</a:t>
            </a:r>
            <a:r>
              <a:rPr lang="ru-RU" dirty="0" smtClean="0">
                <a:latin typeface="Arial Black" panose="020B0A04020102020204" pitchFamily="34" charset="0"/>
              </a:rPr>
              <a:t>В работе съезда  принимали участие более 170 делегатов и  около 300 участников из всех субъектов РФ.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537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6417"/>
            <a:ext cx="10515600" cy="1325563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Пресс-секретарь президента РФ Дмитрий Песков отметил, что количество часов преподавания географии нужно увеличивать, концепция развития географического образования превратится в "дорожную карту"</a:t>
            </a:r>
            <a:br>
              <a:rPr lang="ru-RU" sz="2000" dirty="0" smtClean="0"/>
            </a:br>
            <a:r>
              <a:rPr lang="ru-RU" sz="2000" dirty="0" smtClean="0"/>
              <a:t>Подробнее на ТАСС: http://tass.ru/nauka/3781461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8803" y="1790163"/>
            <a:ext cx="11589912" cy="4919730"/>
          </a:xfrm>
        </p:spPr>
        <p:txBody>
          <a:bodyPr>
            <a:normAutofit fontScale="55000" lnSpcReduction="20000"/>
          </a:bodyPr>
          <a:lstStyle/>
          <a:p>
            <a:pPr algn="just" fontAlgn="base"/>
            <a:r>
              <a:rPr lang="ru-RU" b="0" i="0" dirty="0" smtClean="0">
                <a:effectLst/>
                <a:latin typeface="Helvetica" panose="020B0604020202020204" pitchFamily="34" charset="0"/>
              </a:rPr>
              <a:t>МОСКВА, 14 ноября. /ТАСС/. Концепция развития географического образования, принятая на недавнем Съезде учителей географии, будет утверждена правительством РФ и превратится в "дорожную карту". Об этом заявил председатель Медиа-совета Русского географического общества (РГО), пресс-секретарь президента РФ Дмитрий Песков.</a:t>
            </a:r>
          </a:p>
          <a:p>
            <a:pPr algn="just" fontAlgn="base"/>
            <a:endParaRPr lang="ru-RU" b="0" i="0" dirty="0" smtClean="0">
              <a:effectLst/>
              <a:latin typeface="Helvetica" panose="020B0604020202020204" pitchFamily="34" charset="0"/>
            </a:endParaRPr>
          </a:p>
          <a:p>
            <a:pPr algn="just" fontAlgn="base"/>
            <a:r>
              <a:rPr lang="ru-RU" b="0" i="0" dirty="0" smtClean="0">
                <a:effectLst/>
                <a:latin typeface="Helvetica" panose="020B0604020202020204" pitchFamily="34" charset="0"/>
              </a:rPr>
              <a:t>"Участники Съезда учителей географии, прошедшего в начале ноября, сошлись в одном - в школьном образовании ситуацию нужно поправлять", - сказал Песков. По его словам, количество часов преподавания географии нужно увеличивать, а "качество учебной литературы нуждается в экстренном улучшении". "Помимо того, что качество (учебников) не высокое, там просто много фактических ошибок, мы так и не справились с задачей правильно написать границы регионов Российской Федерации", констатировал Песков.</a:t>
            </a:r>
          </a:p>
          <a:p>
            <a:pPr algn="just" fontAlgn="base"/>
            <a:endParaRPr lang="ru-RU" b="0" i="0" dirty="0" smtClean="0">
              <a:effectLst/>
              <a:latin typeface="Helvetica" panose="020B0604020202020204" pitchFamily="34" charset="0"/>
            </a:endParaRPr>
          </a:p>
          <a:p>
            <a:pPr algn="just" fontAlgn="base"/>
            <a:r>
              <a:rPr lang="ru-RU" b="0" i="0" dirty="0" smtClean="0">
                <a:effectLst/>
                <a:latin typeface="Helvetica" panose="020B0604020202020204" pitchFamily="34" charset="0"/>
              </a:rPr>
              <a:t>Он уточнил: "Я не говорю о границах Крыма - многие уже с закрытыми глазами знают (границы Крыма) - а о границах тех регионов, которые давно в составе РФ".</a:t>
            </a:r>
          </a:p>
          <a:p>
            <a:pPr algn="just" fontAlgn="base"/>
            <a:endParaRPr lang="ru-RU" b="0" i="0" dirty="0" smtClean="0">
              <a:effectLst/>
              <a:latin typeface="Helvetica" panose="020B0604020202020204" pitchFamily="34" charset="0"/>
            </a:endParaRPr>
          </a:p>
          <a:p>
            <a:pPr algn="just" fontAlgn="base"/>
            <a:r>
              <a:rPr lang="ru-RU" b="0" i="0" dirty="0" smtClean="0">
                <a:effectLst/>
                <a:latin typeface="Helvetica" panose="020B0604020202020204" pitchFamily="34" charset="0"/>
              </a:rPr>
              <a:t>По оценке главы Медиа-совета РГО, география относится к тем сферам, которые формируют национальную идентичность. "География должна стоять в одном ряду с историей в формировании того чувства, которое называется любовь к Родине", - убежден Песков.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501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8229600" cy="7747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/>
              <a:t>Вопросы к Концепции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5122864" y="1214439"/>
            <a:ext cx="5545137" cy="4586287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/>
              <a:t>Что изучает география как наука, как предмет в школе?</a:t>
            </a:r>
          </a:p>
          <a:p>
            <a:pPr eaLnBrk="1" hangingPunct="1">
              <a:defRPr/>
            </a:pPr>
            <a:r>
              <a:rPr lang="ru-RU" sz="2000" dirty="0"/>
              <a:t>Каковы цели изучения географии в современной школе?</a:t>
            </a:r>
          </a:p>
          <a:p>
            <a:pPr eaLnBrk="1" hangingPunct="1">
              <a:defRPr/>
            </a:pPr>
            <a:r>
              <a:rPr lang="ru-RU" sz="2000" dirty="0"/>
              <a:t>Какая структура программы является оптимальной?</a:t>
            </a:r>
          </a:p>
          <a:p>
            <a:pPr eaLnBrk="1" hangingPunct="1">
              <a:defRPr/>
            </a:pPr>
            <a:r>
              <a:rPr lang="ru-RU" sz="2000" dirty="0"/>
              <a:t>Что география должна изучать в основной и старшей школе?</a:t>
            </a:r>
          </a:p>
          <a:p>
            <a:pPr eaLnBrk="1" hangingPunct="1">
              <a:defRPr/>
            </a:pPr>
            <a:r>
              <a:rPr lang="ru-RU" sz="2000" dirty="0"/>
              <a:t>Как будут оцениваться достижения учащихся на базовом и профильном уровне?</a:t>
            </a:r>
          </a:p>
          <a:p>
            <a:pPr eaLnBrk="1" hangingPunct="1">
              <a:defRPr/>
            </a:pPr>
            <a:r>
              <a:rPr lang="ru-RU" sz="2000" dirty="0"/>
              <a:t>Какова роль географического просвещения для развития интереса к предмету?</a:t>
            </a:r>
          </a:p>
          <a:p>
            <a:pPr eaLnBrk="1" hangingPunct="1">
              <a:defRPr/>
            </a:pPr>
            <a:endParaRPr lang="ru-RU" sz="2400" dirty="0"/>
          </a:p>
          <a:p>
            <a:pPr eaLnBrk="1" hangingPunct="1">
              <a:defRPr/>
            </a:pPr>
            <a:endParaRPr lang="ru-RU" sz="2400" dirty="0"/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5124" name="Picture 7" descr="i?id=b1a1b6a4b1013bfc6c3f63efbe5cc492&amp;n=33&amp;h=190&amp;w=2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84314"/>
            <a:ext cx="3563938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29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8686800" cy="6302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/>
              <a:t>Проблемы содержательного характера</a:t>
            </a:r>
            <a:r>
              <a:rPr lang="ru-RU" sz="4000"/>
              <a:t> 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5232401" y="3789363"/>
            <a:ext cx="5256213" cy="4392612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/>
              <a:t>География как предмет интеграционного характера помещен разработчиками БУП в область «Общественные науки».</a:t>
            </a:r>
          </a:p>
        </p:txBody>
      </p:sp>
      <p:sp>
        <p:nvSpPr>
          <p:cNvPr id="7172" name="Text Box 11"/>
          <p:cNvSpPr txBox="1">
            <a:spLocks noChangeArrowheads="1"/>
          </p:cNvSpPr>
          <p:nvPr/>
        </p:nvSpPr>
        <p:spPr bwMode="auto">
          <a:xfrm>
            <a:off x="5664200" y="4365626"/>
            <a:ext cx="42687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5375275" y="765175"/>
            <a:ext cx="511333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В географической науке происходит синтез знаний на стыке физической и социальной географии, в школе сохраняется содержательный разрыв между двумя этими  ветвями. </a:t>
            </a:r>
          </a:p>
        </p:txBody>
      </p:sp>
      <p:pic>
        <p:nvPicPr>
          <p:cNvPr id="7174" name="Picture 14" descr="GEOGRAFI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836613"/>
            <a:ext cx="316865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9" descr="http://festival.1september.ru/articles/625559/presentation/img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13541" r="3123" b="5208"/>
          <a:stretch>
            <a:fillRect/>
          </a:stretch>
        </p:blipFill>
        <p:spPr bwMode="auto">
          <a:xfrm>
            <a:off x="1666875" y="3786189"/>
            <a:ext cx="3786188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521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1"/>
            <a:ext cx="8229600" cy="765175"/>
          </a:xfrm>
        </p:spPr>
        <p:txBody>
          <a:bodyPr/>
          <a:lstStyle/>
          <a:p>
            <a:pPr eaLnBrk="1" hangingPunct="1"/>
            <a:r>
              <a:rPr lang="ru-RU" altLang="ru-RU" sz="2800"/>
              <a:t>Проблемы содержательного характера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5667376" y="981076"/>
            <a:ext cx="4538663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/>
              <a:t>В школьных курсах географии сегодня не нашла широкого применения Концепция  образования для устойчивого развития.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sz="2400" dirty="0"/>
          </a:p>
          <a:p>
            <a:pPr eaLnBrk="1" hangingPunct="1">
              <a:defRPr/>
            </a:pPr>
            <a:r>
              <a:rPr lang="ru-RU" sz="2400" dirty="0"/>
              <a:t>Недостаточное применение в школьной географии ЦОР, ГИС, космических снимков.</a:t>
            </a:r>
          </a:p>
        </p:txBody>
      </p:sp>
      <p:pic>
        <p:nvPicPr>
          <p:cNvPr id="8196" name="Picture 7" descr="i?id=972fbbeaeb32afd20631cbae853467f6&amp;n=33&amp;h=190&amp;w=2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3509964"/>
            <a:ext cx="3455988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9" descr="i?id=09eb9a04bef798c2453b0f7db3d8d48d&amp;n=33&amp;h=190&amp;w=3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960438"/>
            <a:ext cx="3384550" cy="214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726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8229600" cy="630238"/>
          </a:xfrm>
        </p:spPr>
        <p:txBody>
          <a:bodyPr/>
          <a:lstStyle/>
          <a:p>
            <a:pPr eaLnBrk="1" hangingPunct="1"/>
            <a:r>
              <a:rPr lang="ru-RU" altLang="ru-RU" sz="3200"/>
              <a:t>Проблемы содержательного характера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5808664" y="908051"/>
            <a:ext cx="4859337" cy="4537075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sz="2400" dirty="0"/>
              <a:t>Недостаточно учитываются потенциальные потребности будущих специалистов непрофильных профессий в географических знаниях</a:t>
            </a:r>
          </a:p>
          <a:p>
            <a:pPr algn="just" eaLnBrk="1" hangingPunct="1">
              <a:defRPr/>
            </a:pPr>
            <a:r>
              <a:rPr lang="ru-RU" sz="2400" dirty="0"/>
              <a:t>Отсутствие в старшей школе дифференциации в обучении и итоговой оценке (ЕГЭ) для разного профиля: базовый (для всех), углубленный (географические факультеты)</a:t>
            </a:r>
          </a:p>
        </p:txBody>
      </p:sp>
      <p:pic>
        <p:nvPicPr>
          <p:cNvPr id="9220" name="Picture 12" descr="5023907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836614"/>
            <a:ext cx="4035425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7" descr="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3789364"/>
            <a:ext cx="4113212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171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title"/>
          </p:nvPr>
        </p:nvSpPr>
        <p:spPr>
          <a:xfrm>
            <a:off x="1981200" y="277813"/>
            <a:ext cx="8229600" cy="703262"/>
          </a:xfrm>
        </p:spPr>
        <p:txBody>
          <a:bodyPr/>
          <a:lstStyle/>
          <a:p>
            <a:pPr eaLnBrk="1" hangingPunct="1"/>
            <a:r>
              <a:rPr lang="ru-RU" altLang="ru-RU" sz="2800"/>
              <a:t>Проблемы мотивационного характера</a:t>
            </a:r>
          </a:p>
        </p:txBody>
      </p:sp>
      <p:sp>
        <p:nvSpPr>
          <p:cNvPr id="21513" name="Rectangle 9"/>
          <p:cNvSpPr>
            <a:spLocks noGrp="1" noChangeArrowheads="1"/>
          </p:cNvSpPr>
          <p:nvPr>
            <p:ph sz="half" idx="1"/>
          </p:nvPr>
        </p:nvSpPr>
        <p:spPr>
          <a:xfrm>
            <a:off x="6383339" y="1196976"/>
            <a:ext cx="4105275" cy="482441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/>
              <a:t>Общественная недооценка значимости географического образования. </a:t>
            </a:r>
          </a:p>
          <a:p>
            <a:pPr eaLnBrk="1" hangingPunct="1">
              <a:defRPr/>
            </a:pPr>
            <a:r>
              <a:rPr lang="ru-RU" sz="2400"/>
              <a:t>Невостребованность ЕГЭ по географии, т.к. предмета нет на вступительных экзаменах в вузы. </a:t>
            </a:r>
          </a:p>
        </p:txBody>
      </p:sp>
      <p:pic>
        <p:nvPicPr>
          <p:cNvPr id="10244" name="Picture 11" descr="f7f8c4727a011019fe43a7eaa92bf9a5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1484313"/>
            <a:ext cx="45370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12"/>
          <p:cNvSpPr txBox="1">
            <a:spLocks noChangeArrowheads="1"/>
          </p:cNvSpPr>
          <p:nvPr/>
        </p:nvSpPr>
        <p:spPr bwMode="auto">
          <a:xfrm>
            <a:off x="1524001" y="4581526"/>
            <a:ext cx="5580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400"/>
              <a:t>ЕГЭ по географии сдают 3% ВЫПУСКНИКОВ</a:t>
            </a:r>
          </a:p>
        </p:txBody>
      </p:sp>
    </p:spTree>
    <p:extLst>
      <p:ext uri="{BB962C8B-B14F-4D97-AF65-F5344CB8AC3E}">
        <p14:creationId xmlns:p14="http://schemas.microsoft.com/office/powerpoint/2010/main" val="4009664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7813"/>
            <a:ext cx="8229600" cy="436562"/>
          </a:xfrm>
        </p:spPr>
        <p:txBody>
          <a:bodyPr/>
          <a:lstStyle/>
          <a:p>
            <a:pPr>
              <a:defRPr/>
            </a:pPr>
            <a:r>
              <a:rPr lang="ru-RU" sz="3600" dirty="0"/>
              <a:t>Цели школьной географии</a:t>
            </a:r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3" t="18289" r="31276" b="12334"/>
          <a:stretch>
            <a:fillRect/>
          </a:stretch>
        </p:blipFill>
        <p:spPr>
          <a:xfrm>
            <a:off x="1666876" y="1000126"/>
            <a:ext cx="4468813" cy="3071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6" t="20937" r="33008" b="12500"/>
          <a:stretch>
            <a:fillRect/>
          </a:stretch>
        </p:blipFill>
        <p:spPr bwMode="auto">
          <a:xfrm>
            <a:off x="6275389" y="1000126"/>
            <a:ext cx="4249737" cy="310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9" descr="i?id=cbbe16a829407716de7d89dcbe579a2e&amp;n=33&amp;h=190&amp;w=26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4389438"/>
            <a:ext cx="3455988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72632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Тема1" id="{BB1A37FF-91DA-45E2-BFAC-D1D6D2D0BE7D}" vid="{298CF40C-00D3-47E7-8EE8-8780FD40F33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30</TotalTime>
  <Words>673</Words>
  <Application>Microsoft Office PowerPoint</Application>
  <PresentationFormat>Широкоэкранный</PresentationFormat>
  <Paragraphs>97</Paragraphs>
  <Slides>12</Slides>
  <Notes>12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Arial Black</vt:lpstr>
      <vt:lpstr>Calibri</vt:lpstr>
      <vt:lpstr>Helvetica</vt:lpstr>
      <vt:lpstr>Times New Roman</vt:lpstr>
      <vt:lpstr>Verdana</vt:lpstr>
      <vt:lpstr>Wingdings</vt:lpstr>
      <vt:lpstr>Тема1</vt:lpstr>
      <vt:lpstr>Фотография Photo Editor</vt:lpstr>
      <vt:lpstr>Концепция развития географического образования в Российской Федерации</vt:lpstr>
      <vt:lpstr>Презентация PowerPoint</vt:lpstr>
      <vt:lpstr>  Пресс-секретарь президента РФ Дмитрий Песков отметил, что количество часов преподавания географии нужно увеличивать, концепция развития географического образования превратится в "дорожную карту" Подробнее на ТАСС: http://tass.ru/nauka/3781461 </vt:lpstr>
      <vt:lpstr>Вопросы к Концепции</vt:lpstr>
      <vt:lpstr>Проблемы содержательного характера </vt:lpstr>
      <vt:lpstr>Проблемы содержательного характера</vt:lpstr>
      <vt:lpstr>Проблемы содержательного характера</vt:lpstr>
      <vt:lpstr>Проблемы мотивационного характера</vt:lpstr>
      <vt:lpstr>Цели школьной географии</vt:lpstr>
      <vt:lpstr>Ведущие направления в Концепции географического образования</vt:lpstr>
      <vt:lpstr>Система оценки достижений географического образования в рамках Концепции</vt:lpstr>
      <vt:lpstr>Географическое просвещение и исследовательская деятельность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12</cp:revision>
  <cp:lastPrinted>2017-02-26T09:12:17Z</cp:lastPrinted>
  <dcterms:created xsi:type="dcterms:W3CDTF">2017-02-26T08:40:31Z</dcterms:created>
  <dcterms:modified xsi:type="dcterms:W3CDTF">2017-02-26T09:14:49Z</dcterms:modified>
</cp:coreProperties>
</file>