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Использование учебников «Всеобщая история»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УМК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В.С. </a:t>
            </a:r>
            <a:r>
              <a:rPr lang="ru-RU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Мясникова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(издательство «</a:t>
            </a:r>
            <a:r>
              <a:rPr lang="ru-RU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Вентана-Граф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»)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в соответствии с Примерной основной образовательной программой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основного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общего образования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4357694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Древнего мира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57158" y="3643314"/>
            <a:ext cx="8429684" cy="857256"/>
          </a:xfrm>
          <a:prstGeom prst="rightArrow">
            <a:avLst>
              <a:gd name="adj1" fmla="val 5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334540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Средних веков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4357694"/>
            <a:ext cx="3643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Нового времени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179489" y="4464851"/>
            <a:ext cx="107077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608777" y="403542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57224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14546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500430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429256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7429520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2536811" y="4393413"/>
            <a:ext cx="107077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179885" y="403542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57158" y="3334408"/>
            <a:ext cx="8001056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Планирование курса всеобщей истории по классам в соответствии с </a:t>
            </a:r>
          </a:p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Примерной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основной образовательной программой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основного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общего образования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4179885" y="474980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608777" y="474980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929059" y="2571347"/>
            <a:ext cx="15708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215737" y="2571347"/>
            <a:ext cx="15708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573059" y="2570553"/>
            <a:ext cx="15708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001951" y="2570553"/>
            <a:ext cx="157084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85720" y="4834606"/>
            <a:ext cx="1428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С древнейших времён до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714480" y="4857760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- 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00364" y="4857760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 –конец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XVII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14876" y="4857760"/>
            <a:ext cx="1428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XVIII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– начало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58016" y="4857760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– начало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Рисунок 38" descr="5 класс (В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785926"/>
            <a:ext cx="1163304" cy="1538917"/>
          </a:xfrm>
          <a:prstGeom prst="rect">
            <a:avLst/>
          </a:prstGeom>
        </p:spPr>
      </p:pic>
      <p:pic>
        <p:nvPicPr>
          <p:cNvPr id="40" name="Рисунок 39" descr="6 класс (В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798939"/>
            <a:ext cx="1143008" cy="1487185"/>
          </a:xfrm>
          <a:prstGeom prst="rect">
            <a:avLst/>
          </a:prstGeom>
        </p:spPr>
      </p:pic>
      <p:pic>
        <p:nvPicPr>
          <p:cNvPr id="41" name="Рисунок 40" descr="7 класс (В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1785926"/>
            <a:ext cx="1143007" cy="1485908"/>
          </a:xfrm>
          <a:prstGeom prst="rect">
            <a:avLst/>
          </a:prstGeom>
        </p:spPr>
      </p:pic>
      <p:pic>
        <p:nvPicPr>
          <p:cNvPr id="42" name="Рисунок 41" descr="7 класс (В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1785926"/>
            <a:ext cx="1143007" cy="1485908"/>
          </a:xfrm>
          <a:prstGeom prst="rect">
            <a:avLst/>
          </a:prstGeom>
        </p:spPr>
      </p:pic>
      <p:pic>
        <p:nvPicPr>
          <p:cNvPr id="51" name="Рисунок 50" descr="8 класс (В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72132" y="1785926"/>
            <a:ext cx="1153200" cy="1513575"/>
          </a:xfrm>
          <a:prstGeom prst="rect">
            <a:avLst/>
          </a:prstGeom>
        </p:spPr>
      </p:pic>
      <p:pic>
        <p:nvPicPr>
          <p:cNvPr id="52" name="Рисунок 51" descr="8 класс (В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454" y="1785926"/>
            <a:ext cx="1153200" cy="1513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84182"/>
          <a:ext cx="8229600" cy="513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1. Переход от Средневековья к Новому времени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1-2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 Великие географические открытия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 Создание колониальных империй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4-5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3.  Итальянское Возрождение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4.  Возрождение в других странах Западной Европы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7-8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5.  Реформация в Германии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6.  Реформация в других странах Европы</a:t>
                      </a: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Западная Европа</a:t>
                      </a:r>
                      <a:r>
                        <a:rPr lang="ru-RU" sz="1100" b="1" kern="12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второй половине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первой половине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11-12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7.  Золотой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век Испании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13-14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8.  Война за независимость Нидерландов. Расцвет и упадок Голландской республики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15-16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9.  Англия под властью Тюдоров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17-18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10.  Франция в эпоху Ренессанса и  гугенотских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войн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11.  Международные отношения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второй половине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первой половине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Тридцатилетняя война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3"/>
          <a:ext cx="822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3503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15672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3. Западная Европа</a:t>
                      </a:r>
                      <a:r>
                        <a:rPr lang="ru-RU" sz="1100" b="1" kern="12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середине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endParaRPr lang="ru-RU" sz="1100" b="1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21-22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  Франция во времена кардиналов и «короля-солнце»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23-24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  Англия в эпоху революционных потрясений</a:t>
                      </a: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  Реставрация Стюартов и «Славная революция» в Англии</a:t>
                      </a: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26-27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  Международные отношения второй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половины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XVII -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начала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XVIII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в.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14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3</a:t>
                      </a:r>
                    </a:p>
                  </a:txBody>
                  <a:tcPr/>
                </a:tc>
              </a:tr>
              <a:tr h="160931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3"/>
          <a:ext cx="8229600" cy="5705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4. Восемнадцатый</a:t>
                      </a:r>
                      <a:r>
                        <a:rPr lang="ru-RU" sz="1100" b="1" kern="12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1-2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16.  Рождение Великобритании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17.  Британские колонии в Северной Америке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4-5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18.  Война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за независимость. Образование США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6-7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  Франция в эпоху Просвещения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20.  Международные отношения в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XVIII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в.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5. Французская революция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21.  Начало французской революции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  Французская революция: от монархии к республике</a:t>
                      </a: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12-13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23.  Якобинская диктатура и режим Директории</a:t>
                      </a: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14-15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  Великая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французская революция и Европа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5</a:t>
                      </a: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6. Многоликий Восток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17-18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25.  Османская империя и Персия в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XVI-XVIII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 вв.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26.  Индия в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XVI-XVIII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 вв.</a:t>
                      </a: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20-21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27.  Страны Дальнего Востока в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XVI-XVIII</a:t>
                      </a:r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 вв.</a:t>
                      </a: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6</a:t>
                      </a: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37249"/>
          <a:ext cx="8229600" cy="270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3503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78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1. Европа в эпоху Наполеона Бонапарта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13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1.  Франция: от Консульства к</a:t>
                      </a:r>
                      <a:r>
                        <a:rPr lang="ru-RU" sz="1100" baseline="0" dirty="0" smtClean="0">
                          <a:latin typeface="Arial" pitchFamily="34" charset="0"/>
                          <a:cs typeface="Arial" pitchFamily="34" charset="0"/>
                        </a:rPr>
                        <a:t> Первой империи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13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24-25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2.  Наполеоновские войны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  Крушение наполеоновской империи</a:t>
                      </a: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1</a:t>
                      </a: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Итоговый урок по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теме «Всемирная история.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XVIII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век»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28596" y="28572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8 КЛАСС </a:t>
            </a: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(учебник для 8 класса)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65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Европа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Венского конгресса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  Основные направления общественной мысли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  Великобритания в первой половине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в.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  Франция: от реставрации Бурбонов ко Второй республике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7.  Германский союз, Пруссия, Австрийская империя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  Международные отношения в 1815-1856 гг.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3.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Европа во второй</a:t>
                      </a:r>
                      <a:r>
                        <a:rPr lang="ru-RU" sz="1100" b="1" kern="1200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половине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  Вторая империя во Франции (1852-1870)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  Италия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Германия: создание объединённых государств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  Международное рабочее движение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  Восточный кризис в международных отношениях последней трети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  Австро-Венгрия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  Второй рейх в Германии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  Третья республика во Франции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  Британская империя: викторианская Англия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  Доминионы британской империи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3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39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711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55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4.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Две Америки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18.  США в период Войны за независимость  до Гражданской войны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  США в последней трети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начале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2739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20.  Страны Латинской Америки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4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5.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Страны Востока</a:t>
                      </a:r>
                      <a:endParaRPr lang="ru-RU" sz="1100" b="1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  Упадок Османской империи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22.  Британская Индия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23.  Страны Дальнего Востока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6.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науки и культуры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  Развитие науки и техники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25.  Литература и искусство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6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7. Первая мировая война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26.  Международные отношения в последней четверти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–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в.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5422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Параграф 27 «Первая мировая война» предлагается для изучения в 10 классе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917</Words>
  <Application>Microsoft Office PowerPoint</Application>
  <PresentationFormat>Экран (4:3)</PresentationFormat>
  <Paragraphs>256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Использование учебников «Всеобщая история»  УМК В.С. Мясникова (издательство «Вентана-Граф»)  в соответствии с Примерной основной образовательной программой  основного общего образования</vt:lpstr>
      <vt:lpstr>7 КЛАСС (учебник для 7 класса) (красным цветом показаны рекомендации по тематическому планированию)</vt:lpstr>
      <vt:lpstr>7 КЛАСС (учебник для 7 класса)  (красным цветом показаны рекомендации по тематическому планированию)</vt:lpstr>
      <vt:lpstr>8 КЛАСС (учебник для 7 класса)  (красным цветом показаны рекомендации по тематическому планированию)</vt:lpstr>
      <vt:lpstr>8 КЛАСС (учебник для 8 класса)  (красным цветом показаны рекомендации по тематическому планированию)</vt:lpstr>
      <vt:lpstr>9 КЛАСС (учебник для 8 класса)  (красным цветом показаны рекомендации по тематическому планированию)</vt:lpstr>
      <vt:lpstr>9 КЛАСС (учебник для 8 класса)  (красным цветом показаны рекомендации по тематическому планированию)</vt:lpstr>
    </vt:vector>
  </TitlesOfParts>
  <Company>Drofa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учебников «Всеобщая история»  УМК  С.В. Колпакова, В.А. Ведюшкина в соответствии с Примерной основной образовательной программой основного общего образования</dc:title>
  <dc:creator>Volkova.EV</dc:creator>
  <cp:lastModifiedBy>Volkova.EV</cp:lastModifiedBy>
  <cp:revision>30</cp:revision>
  <dcterms:created xsi:type="dcterms:W3CDTF">2017-03-21T12:22:10Z</dcterms:created>
  <dcterms:modified xsi:type="dcterms:W3CDTF">2017-03-22T09:38:57Z</dcterms:modified>
</cp:coreProperties>
</file>