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21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05630-0C03-4E5A-9845-CDB78E42F52A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5229-074B-4BC0-A240-0BCB07FEBB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Использование учебников «Всеобщая история»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УМК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С.В. </a:t>
            </a:r>
            <a:r>
              <a:rPr lang="ru-RU" sz="1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Колпакова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В.А. </a:t>
            </a:r>
            <a:r>
              <a:rPr lang="ru-RU" sz="1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Ведюшкина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(издательство «Дрофа»)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в соответствии с Примерной основной образовательной программой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atin typeface="Arial" pitchFamily="34" charset="0"/>
                <a:cs typeface="Arial" pitchFamily="34" charset="0"/>
              </a:rPr>
              <a:t>основного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общего образования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4357694"/>
            <a:ext cx="1428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История Древнего мира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57158" y="3643314"/>
            <a:ext cx="8429684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4334540"/>
            <a:ext cx="1428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История Средних веков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4357694"/>
            <a:ext cx="36433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История Нового времени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1179489" y="4464851"/>
            <a:ext cx="107077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6608777" y="4035429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857224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214546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500430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429256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7429520" y="3857628"/>
            <a:ext cx="357190" cy="3571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9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2536811" y="4393413"/>
            <a:ext cx="107077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179885" y="4035429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357158" y="3334408"/>
            <a:ext cx="8001056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Планирование курса всеобщей истории по классам в соответствии с 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Примерной </a:t>
            </a: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основной образовательной программой </a:t>
            </a: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основного </a:t>
            </a: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общего образования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Рисунок 24" descr="6 класс (Д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8567" y="1714488"/>
            <a:ext cx="1191797" cy="1589115"/>
          </a:xfrm>
          <a:prstGeom prst="rect">
            <a:avLst/>
          </a:prstGeom>
        </p:spPr>
      </p:pic>
      <p:pic>
        <p:nvPicPr>
          <p:cNvPr id="26" name="Рисунок 25" descr="7 класс (Д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1703083"/>
            <a:ext cx="1214446" cy="1583041"/>
          </a:xfrm>
          <a:prstGeom prst="rect">
            <a:avLst/>
          </a:prstGeom>
        </p:spPr>
      </p:pic>
      <p:pic>
        <p:nvPicPr>
          <p:cNvPr id="32" name="Рисунок 31" descr="7 класс (Д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1714488"/>
            <a:ext cx="1214446" cy="1583041"/>
          </a:xfrm>
          <a:prstGeom prst="rect">
            <a:avLst/>
          </a:prstGeom>
        </p:spPr>
      </p:pic>
      <p:pic>
        <p:nvPicPr>
          <p:cNvPr id="33" name="Рисунок 32" descr="5 класс (Д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7" y="1693409"/>
            <a:ext cx="1214445" cy="1592715"/>
          </a:xfrm>
          <a:prstGeom prst="rect">
            <a:avLst/>
          </a:prstGeom>
        </p:spPr>
      </p:pic>
      <p:pic>
        <p:nvPicPr>
          <p:cNvPr id="34" name="Рисунок 33" descr="8 класс (Д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4641" y="1714488"/>
            <a:ext cx="1221937" cy="1590661"/>
          </a:xfrm>
          <a:prstGeom prst="rect">
            <a:avLst/>
          </a:prstGeom>
        </p:spPr>
      </p:pic>
      <p:pic>
        <p:nvPicPr>
          <p:cNvPr id="35" name="Рисунок 34" descr="8 класс (Д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29454" y="1714488"/>
            <a:ext cx="1221937" cy="1590661"/>
          </a:xfrm>
          <a:prstGeom prst="rect">
            <a:avLst/>
          </a:prstGeom>
        </p:spPr>
      </p:pic>
      <p:cxnSp>
        <p:nvCxnSpPr>
          <p:cNvPr id="36" name="Прямая соединительная линия 35"/>
          <p:cNvCxnSpPr/>
          <p:nvPr/>
        </p:nvCxnSpPr>
        <p:spPr>
          <a:xfrm rot="5400000">
            <a:off x="4179885" y="4749809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6608777" y="4749809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929059" y="2499909"/>
            <a:ext cx="1570842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2215737" y="2499115"/>
            <a:ext cx="1570842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3573059" y="2570553"/>
            <a:ext cx="1570842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6001951" y="2570553"/>
            <a:ext cx="1570842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285720" y="4834606"/>
            <a:ext cx="1428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С древнейших времён до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714480" y="4857760"/>
            <a:ext cx="1285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 - конец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XV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00364" y="4857760"/>
            <a:ext cx="1357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Конец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XV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 –конец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XVII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714876" y="4857760"/>
            <a:ext cx="1428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XVIII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 – начало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XIX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858016" y="4857760"/>
            <a:ext cx="1357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XIX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 – начало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XX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века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7 класса)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857233"/>
          <a:ext cx="8229600" cy="569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5682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1. Европа и мир в эпоху Великих географических открытий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1-2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  Морской путь в Индию: поиски и находки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 Первые колониальные империи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77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  Рождение капитализма</a:t>
                      </a:r>
                      <a:endParaRPr lang="ru-RU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92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2. Европейские государства в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XVI-XVII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веках: Реформация и абсолютизм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6-7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  Реформация и Крестьянская война в Германии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  Реформация и Контрреформация в Европе в середине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  Франция в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XVI-XVII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веках: торжество абсолютизма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  Англия в эпоху Тюдоров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  Могущество и упадок Испании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  Нидерланды в борьбе за свободу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  Страны Центральной Европы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14-15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  Международные отношения в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XVI-XVII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веках: война и дипломатия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3. Век революций в Англии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17-18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  Причины и первые этапы Английской революции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  Англия во второй половине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064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3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7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857233"/>
          <a:ext cx="8229600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35032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15672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4. Культура стран Европы в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XVI-XVII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веках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21-22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  Культура эпохи Возрождения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  Литература и искусство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801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Межпредметный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урок на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тему «Литература и искусство Европы в 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XVI-XVII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веках»</a:t>
                      </a:r>
                      <a:endParaRPr lang="ru-RU" sz="11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14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  Образ мира: наука и философия в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XVI-XVII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веках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093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Межпредметный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урок на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тему «Развитие науки в Европе в 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XVI-XVII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веках»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093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  Как жили европейцы и во что они верили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093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4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025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 часов: 28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7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857233"/>
          <a:ext cx="8229600" cy="5744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5682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5. Европа в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веке: идеи и политика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1-2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18.  Эпоха Просвещения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19.  Политическая карта Европы в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веке</a:t>
                      </a:r>
                    </a:p>
                  </a:txBody>
                  <a:tcPr/>
                </a:tc>
              </a:tr>
              <a:tr h="2777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  Новые идейно-политические течения и традиции в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веке</a:t>
                      </a:r>
                      <a:endParaRPr lang="ru-RU" sz="1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92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6. На заре индустриальной цивилизации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  Материальный и духовный мир человека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Межпредметный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урок на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тему «Литература и искусство Европы в 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XVIII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веке»</a:t>
                      </a:r>
                      <a:endParaRPr lang="ru-RU" sz="11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  Великобритания в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веке. Промышленный переворот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6</a:t>
                      </a:r>
                    </a:p>
                  </a:txBody>
                  <a:tcPr/>
                </a:tc>
              </a:tr>
              <a:tr h="26603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7. Рождение Американского государства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23.  Северная Америка в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веке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11-12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24.  Начало конфликта между Англией и её североамериканскими колониями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25.  Война за независимость и её итоги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7</a:t>
                      </a:r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8. Страны Востока в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XVI-XVIII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веках</a:t>
                      </a:r>
                      <a:endParaRPr lang="ru-RU" sz="1100" b="1" dirty="0" smtClean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26.  Мусульманский мир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27.  Индия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064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Межпредметный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урок на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тему «Культура мусульманского мира и Индии в 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XVI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–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XVIII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веках»</a:t>
                      </a:r>
                      <a:endParaRPr lang="ru-RU" sz="11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8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37249"/>
          <a:ext cx="8229600" cy="163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35032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7813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28.  Страны Дальнего Востока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Межпредметный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урок на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тему «Культура Китая и Японии в 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XVI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–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XVIII </a:t>
                      </a:r>
                      <a:r>
                        <a:rPr lang="ru-RU" sz="11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веках»</a:t>
                      </a:r>
                      <a:endParaRPr lang="ru-RU" sz="11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801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8</a:t>
                      </a:r>
                    </a:p>
                  </a:txBody>
                  <a:tcPr/>
                </a:tc>
              </a:tr>
              <a:tr h="230259">
                <a:tc gridSpan="2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28596" y="3500438"/>
          <a:ext cx="8229600" cy="2689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35032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7813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1. Французская революция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 и Наполеоновская эпоха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813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Arial" pitchFamily="34" charset="0"/>
                          <a:cs typeface="Arial" pitchFamily="34" charset="0"/>
                        </a:rPr>
                        <a:t>1.  Начальный этап революции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  Развитие революции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23-24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  Французская Республика в 1793-1795 годах: якобинская диктатура и Термидор</a:t>
                      </a:r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4.  Период Директории и Консульства</a:t>
                      </a:r>
                    </a:p>
                  </a:txBody>
                  <a:tcPr/>
                </a:tc>
              </a:tr>
              <a:tr h="156722">
                <a:tc>
                  <a:txBody>
                    <a:bodyPr/>
                    <a:lstStyle/>
                    <a:p>
                      <a:pPr algn="ctr"/>
                      <a:r>
                        <a:rPr lang="ru-RU" sz="110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26-27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  Наполеоновская империя</a:t>
                      </a:r>
                    </a:p>
                  </a:txBody>
                  <a:tcPr/>
                </a:tc>
              </a:tr>
              <a:tr h="16801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1</a:t>
                      </a:r>
                    </a:p>
                  </a:txBody>
                  <a:tcPr/>
                </a:tc>
              </a:tr>
              <a:tr h="23025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 часов: 28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428596" y="285728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8 КЛАСС </a:t>
            </a: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(учебник для 7 класса)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8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600" cy="5425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5682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2. Европа в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XIX –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  Международные отношения в 1815-1875 годах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  Великобритания в конце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первой половине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XIX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</a:p>
                  </a:txBody>
                  <a:tcPr/>
                </a:tc>
              </a:tr>
              <a:tr h="27774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8.  Великобритания во второй половине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XIX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– начале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века</a:t>
                      </a:r>
                    </a:p>
                  </a:txBody>
                  <a:tcPr/>
                </a:tc>
              </a:tr>
              <a:tr h="26692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9.  Франция в 1815-1848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годах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10.  Европейские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революции 1848-1849 годов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11.  Общественное движение в середине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XIX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века</a:t>
                      </a: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  Франция во второй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половине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XIX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– начале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века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13.  Борьба за объединение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Италии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0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  Образование Германской империи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2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3. Страны Америки в  конце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 –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15.  США в конце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XVIII -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первой половине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XIX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века. Гражданская война в США</a:t>
                      </a: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  США в 1865-1914 годах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  Начало крушения колониализма в Латинской Америке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18. Латинская Америка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поисках реальной независимости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42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3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0645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КЛАСС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(учебник для 8 класса)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(красным цветом показаны рекомендации по тематическому планированию)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600" cy="539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1285884"/>
                <a:gridCol w="5900750"/>
              </a:tblGrid>
              <a:tr h="5711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урока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Параграф учебника / Тема урока</a:t>
                      </a:r>
                      <a:endParaRPr lang="ru-RU" sz="1600" dirty="0"/>
                    </a:p>
                  </a:txBody>
                  <a:tcPr/>
                </a:tc>
              </a:tr>
              <a:tr h="25552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4. Азия и Африка в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XIX –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19.  Кризис Османской империи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  Страны Центральной и Южной Азии</a:t>
                      </a:r>
                    </a:p>
                  </a:txBody>
                  <a:tcPr/>
                </a:tc>
              </a:tr>
              <a:tr h="27393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21.  Китай</a:t>
                      </a:r>
                    </a:p>
                  </a:txBody>
                  <a:tcPr/>
                </a:tc>
              </a:tr>
              <a:tr h="26326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 startAt="22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Япония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23.  Африка в конце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XVIII -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начале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XX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века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4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5.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Мир в конце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XIX –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начале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b="1" dirty="0" smtClean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24.  Формирование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противоборствующих лагерей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25.  Нарастание международных противоречий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238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26.  На пороге мировой войны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5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Глава 6. Материальная и художественная культура конца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 – 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начала </a:t>
                      </a:r>
                      <a:r>
                        <a:rPr lang="en-US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27.  Мир человека индустриальной цивилизации</a:t>
                      </a: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28.  Художественная культура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конца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XVIII –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начала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века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Повторительно-обобщающий урок по главе 6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52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 часов: 28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5422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1033</Words>
  <Application>Microsoft Office PowerPoint</Application>
  <PresentationFormat>Экран (4:3)</PresentationFormat>
  <Paragraphs>286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Использование учебников «Всеобщая история»  УМК С.В. Колпакова, В.А. Ведюшкина (издательство «Дрофа») в соответствии с Примерной основной образовательной программой  основного общего образования</vt:lpstr>
      <vt:lpstr>7 КЛАСС (учебник для 7 класса) (красным цветом показаны рекомендации по тематическому планированию)</vt:lpstr>
      <vt:lpstr>7 КЛАСС (учебник для 7 класса)  (красным цветом показаны рекомендации по тематическому планированию)</vt:lpstr>
      <vt:lpstr>8 КЛАСС (учебник для 7 класса)  (красным цветом показаны рекомендации по тематическому планированию)</vt:lpstr>
      <vt:lpstr>8 КЛАСС (учебник для 8 класса)  (красным цветом показаны рекомендации по тематическому планированию)</vt:lpstr>
      <vt:lpstr>9 КЛАСС (учебник для 8 класса)  (красным цветом показаны рекомендации по тематическому планированию)</vt:lpstr>
      <vt:lpstr>9 КЛАСС (учебник для 8 класса)  (красным цветом показаны рекомендации по тематическому планированию)</vt:lpstr>
    </vt:vector>
  </TitlesOfParts>
  <Company>Drofa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учебников «Всеобщая история»  УМК  С.В. Колпакова, В.А. Ведюшкина в соответствии с Примерной основной образовательной программой основного общего образования</dc:title>
  <dc:creator>Volkova.EV</dc:creator>
  <cp:lastModifiedBy>Volkova.EV</cp:lastModifiedBy>
  <cp:revision>27</cp:revision>
  <dcterms:created xsi:type="dcterms:W3CDTF">2017-03-21T12:22:10Z</dcterms:created>
  <dcterms:modified xsi:type="dcterms:W3CDTF">2017-03-22T09:33:50Z</dcterms:modified>
</cp:coreProperties>
</file>