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2" r:id="rId2"/>
    <p:sldId id="306" r:id="rId3"/>
    <p:sldId id="304" r:id="rId4"/>
    <p:sldId id="305" r:id="rId5"/>
    <p:sldId id="283" r:id="rId6"/>
    <p:sldId id="284" r:id="rId7"/>
    <p:sldId id="303" r:id="rId8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07"/>
    <a:srgbClr val="D88D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2" autoAdjust="0"/>
    <p:restoredTop sz="42377" autoAdjust="0"/>
  </p:normalViewPr>
  <p:slideViewPr>
    <p:cSldViewPr>
      <p:cViewPr>
        <p:scale>
          <a:sx n="81" d="100"/>
          <a:sy n="81" d="100"/>
        </p:scale>
        <p:origin x="-96" y="-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78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F646F-97E5-4742-B648-E4DD3590F5F3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90D564A-E8D9-4CE4-88B2-B5B7834FD0D0}">
      <dgm:prSet phldrT="[Текст]"/>
      <dgm:spPr/>
      <dgm:t>
        <a:bodyPr/>
        <a:lstStyle/>
        <a:p>
          <a:r>
            <a:rPr lang="ru-RU" dirty="0" smtClean="0"/>
            <a:t>«</a:t>
          </a:r>
          <a:r>
            <a:rPr lang="ru-RU" dirty="0" err="1" smtClean="0"/>
            <a:t>Ширмаш</a:t>
          </a:r>
          <a:r>
            <a:rPr lang="ru-RU" dirty="0" smtClean="0"/>
            <a:t> 2001 г.</a:t>
          </a:r>
          <a:endParaRPr lang="ru-RU" dirty="0"/>
        </a:p>
      </dgm:t>
    </dgm:pt>
    <dgm:pt modelId="{9469C14A-8E36-4666-BE2C-00B97EEFC739}" type="parTrans" cxnId="{AA5CD4E2-6064-475F-BEDE-705690B9AA07}">
      <dgm:prSet/>
      <dgm:spPr/>
      <dgm:t>
        <a:bodyPr/>
        <a:lstStyle/>
        <a:p>
          <a:endParaRPr lang="ru-RU"/>
        </a:p>
      </dgm:t>
    </dgm:pt>
    <dgm:pt modelId="{1FDA4995-F58F-41F7-81E0-7C7E076F78ED}" type="sibTrans" cxnId="{AA5CD4E2-6064-475F-BEDE-705690B9AA07}">
      <dgm:prSet/>
      <dgm:spPr/>
      <dgm:t>
        <a:bodyPr/>
        <a:lstStyle/>
        <a:p>
          <a:endParaRPr lang="ru-RU"/>
        </a:p>
      </dgm:t>
    </dgm:pt>
    <dgm:pt modelId="{782ECDA3-599C-4EF9-9032-BF2489D22344}">
      <dgm:prSet phldrT="[Текст]"/>
      <dgm:spPr/>
      <dgm:t>
        <a:bodyPr/>
        <a:lstStyle/>
        <a:p>
          <a:r>
            <a:rPr lang="ru-RU" dirty="0" smtClean="0"/>
            <a:t>ГОС - 2004</a:t>
          </a:r>
          <a:endParaRPr lang="ru-RU" dirty="0"/>
        </a:p>
      </dgm:t>
    </dgm:pt>
    <dgm:pt modelId="{6E7D1CB8-B39C-4A0B-8E12-B1150DA55C42}" type="parTrans" cxnId="{48D3D872-C43B-4E27-AF45-434D6EA7CDF4}">
      <dgm:prSet/>
      <dgm:spPr/>
      <dgm:t>
        <a:bodyPr/>
        <a:lstStyle/>
        <a:p>
          <a:endParaRPr lang="ru-RU"/>
        </a:p>
      </dgm:t>
    </dgm:pt>
    <dgm:pt modelId="{BC8636B5-EA35-4523-AE19-BD4905280E1F}" type="sibTrans" cxnId="{48D3D872-C43B-4E27-AF45-434D6EA7CDF4}">
      <dgm:prSet/>
      <dgm:spPr/>
      <dgm:t>
        <a:bodyPr/>
        <a:lstStyle/>
        <a:p>
          <a:endParaRPr lang="ru-RU"/>
        </a:p>
      </dgm:t>
    </dgm:pt>
    <dgm:pt modelId="{670827A0-04D4-4EA4-B615-D66033948652}">
      <dgm:prSet phldrT="[Текст]"/>
      <dgm:spPr/>
      <dgm:t>
        <a:bodyPr/>
        <a:lstStyle/>
        <a:p>
          <a:r>
            <a:rPr lang="ru-RU" dirty="0" smtClean="0"/>
            <a:t>ПНПО</a:t>
          </a:r>
          <a:endParaRPr lang="ru-RU" dirty="0"/>
        </a:p>
      </dgm:t>
    </dgm:pt>
    <dgm:pt modelId="{F3063F0D-9C62-44A9-AA4E-17CC4E5544F3}" type="parTrans" cxnId="{43E8C571-AD68-4145-BD5B-A3762389ADAB}">
      <dgm:prSet/>
      <dgm:spPr/>
      <dgm:t>
        <a:bodyPr/>
        <a:lstStyle/>
        <a:p>
          <a:endParaRPr lang="ru-RU"/>
        </a:p>
      </dgm:t>
    </dgm:pt>
    <dgm:pt modelId="{5B00FA4F-4CA8-4937-9AF3-985653D150A4}" type="sibTrans" cxnId="{43E8C571-AD68-4145-BD5B-A3762389ADAB}">
      <dgm:prSet/>
      <dgm:spPr/>
      <dgm:t>
        <a:bodyPr/>
        <a:lstStyle/>
        <a:p>
          <a:endParaRPr lang="ru-RU"/>
        </a:p>
      </dgm:t>
    </dgm:pt>
    <dgm:pt modelId="{3E9DE2EC-1BA6-4773-9DC3-920F29D3CD49}">
      <dgm:prSet phldrT="[Текст]"/>
      <dgm:spPr/>
      <dgm:t>
        <a:bodyPr/>
        <a:lstStyle/>
        <a:p>
          <a:r>
            <a:rPr lang="ru-RU" dirty="0" smtClean="0"/>
            <a:t>ФГОС-2012</a:t>
          </a:r>
          <a:endParaRPr lang="ru-RU" dirty="0"/>
        </a:p>
      </dgm:t>
    </dgm:pt>
    <dgm:pt modelId="{467796BB-763C-4C2B-B933-6C6A3FCAA06B}" type="parTrans" cxnId="{3AE6A67D-F673-4F6C-9FB8-9BB9AF6A1D5C}">
      <dgm:prSet/>
      <dgm:spPr/>
      <dgm:t>
        <a:bodyPr/>
        <a:lstStyle/>
        <a:p>
          <a:endParaRPr lang="ru-RU"/>
        </a:p>
      </dgm:t>
    </dgm:pt>
    <dgm:pt modelId="{69F38AFF-E6C2-4562-B68F-632AEA8E8B45}" type="sibTrans" cxnId="{3AE6A67D-F673-4F6C-9FB8-9BB9AF6A1D5C}">
      <dgm:prSet/>
      <dgm:spPr/>
      <dgm:t>
        <a:bodyPr/>
        <a:lstStyle/>
        <a:p>
          <a:endParaRPr lang="ru-RU"/>
        </a:p>
      </dgm:t>
    </dgm:pt>
    <dgm:pt modelId="{34EC3500-873F-4E7B-BD8E-39B074496D75}">
      <dgm:prSet phldrT="[Текст]"/>
      <dgm:spPr/>
      <dgm:t>
        <a:bodyPr/>
        <a:lstStyle/>
        <a:p>
          <a:r>
            <a:rPr lang="ru-RU" dirty="0" smtClean="0"/>
            <a:t>Концепции</a:t>
          </a:r>
          <a:endParaRPr lang="ru-RU" dirty="0"/>
        </a:p>
      </dgm:t>
    </dgm:pt>
    <dgm:pt modelId="{71863CEA-373C-4CF8-9549-E6B5BDF0DEBC}" type="parTrans" cxnId="{B8F06188-923F-48F5-A2FB-8228535AE9BD}">
      <dgm:prSet/>
      <dgm:spPr/>
      <dgm:t>
        <a:bodyPr/>
        <a:lstStyle/>
        <a:p>
          <a:endParaRPr lang="ru-RU"/>
        </a:p>
      </dgm:t>
    </dgm:pt>
    <dgm:pt modelId="{9C1D959B-F509-42E9-B4DF-8A9E401B4042}" type="sibTrans" cxnId="{B8F06188-923F-48F5-A2FB-8228535AE9BD}">
      <dgm:prSet/>
      <dgm:spPr/>
      <dgm:t>
        <a:bodyPr/>
        <a:lstStyle/>
        <a:p>
          <a:endParaRPr lang="ru-RU"/>
        </a:p>
      </dgm:t>
    </dgm:pt>
    <dgm:pt modelId="{B7DD56EC-915D-4810-B10D-C62E56F92E21}" type="pres">
      <dgm:prSet presAssocID="{195F646F-97E5-4742-B648-E4DD3590F5F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A58A40C-3C0E-4536-AD36-F5B03728CB7D}" type="pres">
      <dgm:prSet presAssocID="{590D564A-E8D9-4CE4-88B2-B5B7834FD0D0}" presName="Accent1" presStyleCnt="0"/>
      <dgm:spPr/>
    </dgm:pt>
    <dgm:pt modelId="{F0EE2DD0-6E80-4872-B758-9ECC2F420827}" type="pres">
      <dgm:prSet presAssocID="{590D564A-E8D9-4CE4-88B2-B5B7834FD0D0}" presName="Accent" presStyleLbl="node1" presStyleIdx="0" presStyleCnt="5"/>
      <dgm:spPr/>
    </dgm:pt>
    <dgm:pt modelId="{F73DFA8E-D471-499C-AB4E-07BAF36E58AD}" type="pres">
      <dgm:prSet presAssocID="{590D564A-E8D9-4CE4-88B2-B5B7834FD0D0}" presName="Parent1" presStyleLbl="revTx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68A01-B399-4E0A-9FC7-D8A34C8F727D}" type="pres">
      <dgm:prSet presAssocID="{782ECDA3-599C-4EF9-9032-BF2489D22344}" presName="Accent2" presStyleCnt="0"/>
      <dgm:spPr/>
    </dgm:pt>
    <dgm:pt modelId="{7EE1577F-5E84-44AC-8CF7-602644B158E4}" type="pres">
      <dgm:prSet presAssocID="{782ECDA3-599C-4EF9-9032-BF2489D22344}" presName="Accent" presStyleLbl="node1" presStyleIdx="1" presStyleCnt="5"/>
      <dgm:spPr/>
    </dgm:pt>
    <dgm:pt modelId="{A49A20DE-F294-47F5-9127-02DCAF1B8A61}" type="pres">
      <dgm:prSet presAssocID="{782ECDA3-599C-4EF9-9032-BF2489D22344}" presName="Parent2" presStyleLbl="revTx" presStyleIdx="1" presStyleCnt="5" custScaleX="138467">
        <dgm:presLayoutVars>
          <dgm:chMax val="1"/>
          <dgm:chPref val="1"/>
          <dgm:bulletEnabled val="1"/>
        </dgm:presLayoutVars>
      </dgm:prSet>
      <dgm:spPr/>
    </dgm:pt>
    <dgm:pt modelId="{EF4B41F0-5814-4666-870D-85AA0554016E}" type="pres">
      <dgm:prSet presAssocID="{670827A0-04D4-4EA4-B615-D66033948652}" presName="Accent3" presStyleCnt="0"/>
      <dgm:spPr/>
    </dgm:pt>
    <dgm:pt modelId="{2BC9C741-862E-4186-833F-BD002EE3EDA6}" type="pres">
      <dgm:prSet presAssocID="{670827A0-04D4-4EA4-B615-D66033948652}" presName="Accent" presStyleLbl="node1" presStyleIdx="2" presStyleCnt="5"/>
      <dgm:spPr/>
    </dgm:pt>
    <dgm:pt modelId="{8A71D3EB-533D-465D-A416-849CF8B48243}" type="pres">
      <dgm:prSet presAssocID="{670827A0-04D4-4EA4-B615-D66033948652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8702DC99-C9BE-48EF-954A-486250D87092}" type="pres">
      <dgm:prSet presAssocID="{3E9DE2EC-1BA6-4773-9DC3-920F29D3CD49}" presName="Accent4" presStyleCnt="0"/>
      <dgm:spPr/>
    </dgm:pt>
    <dgm:pt modelId="{93A25993-C080-4FC7-9053-F633DA450460}" type="pres">
      <dgm:prSet presAssocID="{3E9DE2EC-1BA6-4773-9DC3-920F29D3CD49}" presName="Accent" presStyleLbl="node1" presStyleIdx="3" presStyleCnt="5"/>
      <dgm:spPr/>
    </dgm:pt>
    <dgm:pt modelId="{B7837444-A836-4423-9540-97B1FA531EEE}" type="pres">
      <dgm:prSet presAssocID="{3E9DE2EC-1BA6-4773-9DC3-920F29D3CD49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727F644D-F62F-43A4-81DE-9963DE79E52C}" type="pres">
      <dgm:prSet presAssocID="{34EC3500-873F-4E7B-BD8E-39B074496D75}" presName="Accent5" presStyleCnt="0"/>
      <dgm:spPr/>
    </dgm:pt>
    <dgm:pt modelId="{6875E620-ADCC-41B9-8493-48715EA941F4}" type="pres">
      <dgm:prSet presAssocID="{34EC3500-873F-4E7B-BD8E-39B074496D75}" presName="Accent" presStyleLbl="node1" presStyleIdx="4" presStyleCnt="5"/>
      <dgm:spPr/>
    </dgm:pt>
    <dgm:pt modelId="{35D18504-E581-4EC9-B315-22DD7BEC3FCB}" type="pres">
      <dgm:prSet presAssocID="{34EC3500-873F-4E7B-BD8E-39B074496D75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7EED33D7-7368-4893-B8E0-99B2602098D0}" type="presOf" srcId="{670827A0-04D4-4EA4-B615-D66033948652}" destId="{8A71D3EB-533D-465D-A416-849CF8B48243}" srcOrd="0" destOrd="0" presId="urn:microsoft.com/office/officeart/2009/layout/CircleArrowProcess"/>
    <dgm:cxn modelId="{AA5CD4E2-6064-475F-BEDE-705690B9AA07}" srcId="{195F646F-97E5-4742-B648-E4DD3590F5F3}" destId="{590D564A-E8D9-4CE4-88B2-B5B7834FD0D0}" srcOrd="0" destOrd="0" parTransId="{9469C14A-8E36-4666-BE2C-00B97EEFC739}" sibTransId="{1FDA4995-F58F-41F7-81E0-7C7E076F78ED}"/>
    <dgm:cxn modelId="{43E8C571-AD68-4145-BD5B-A3762389ADAB}" srcId="{195F646F-97E5-4742-B648-E4DD3590F5F3}" destId="{670827A0-04D4-4EA4-B615-D66033948652}" srcOrd="2" destOrd="0" parTransId="{F3063F0D-9C62-44A9-AA4E-17CC4E5544F3}" sibTransId="{5B00FA4F-4CA8-4937-9AF3-985653D150A4}"/>
    <dgm:cxn modelId="{17C6FEE2-D17D-4A34-B927-6D7AB67345B4}" type="presOf" srcId="{782ECDA3-599C-4EF9-9032-BF2489D22344}" destId="{A49A20DE-F294-47F5-9127-02DCAF1B8A61}" srcOrd="0" destOrd="0" presId="urn:microsoft.com/office/officeart/2009/layout/CircleArrowProcess"/>
    <dgm:cxn modelId="{B8F06188-923F-48F5-A2FB-8228535AE9BD}" srcId="{195F646F-97E5-4742-B648-E4DD3590F5F3}" destId="{34EC3500-873F-4E7B-BD8E-39B074496D75}" srcOrd="4" destOrd="0" parTransId="{71863CEA-373C-4CF8-9549-E6B5BDF0DEBC}" sibTransId="{9C1D959B-F509-42E9-B4DF-8A9E401B4042}"/>
    <dgm:cxn modelId="{3AE6A67D-F673-4F6C-9FB8-9BB9AF6A1D5C}" srcId="{195F646F-97E5-4742-B648-E4DD3590F5F3}" destId="{3E9DE2EC-1BA6-4773-9DC3-920F29D3CD49}" srcOrd="3" destOrd="0" parTransId="{467796BB-763C-4C2B-B933-6C6A3FCAA06B}" sibTransId="{69F38AFF-E6C2-4562-B68F-632AEA8E8B45}"/>
    <dgm:cxn modelId="{48D3D872-C43B-4E27-AF45-434D6EA7CDF4}" srcId="{195F646F-97E5-4742-B648-E4DD3590F5F3}" destId="{782ECDA3-599C-4EF9-9032-BF2489D22344}" srcOrd="1" destOrd="0" parTransId="{6E7D1CB8-B39C-4A0B-8E12-B1150DA55C42}" sibTransId="{BC8636B5-EA35-4523-AE19-BD4905280E1F}"/>
    <dgm:cxn modelId="{24148423-BA59-4A80-8429-EDB560AAC524}" type="presOf" srcId="{195F646F-97E5-4742-B648-E4DD3590F5F3}" destId="{B7DD56EC-915D-4810-B10D-C62E56F92E21}" srcOrd="0" destOrd="0" presId="urn:microsoft.com/office/officeart/2009/layout/CircleArrowProcess"/>
    <dgm:cxn modelId="{632F1C5F-AA53-4A68-8CBC-0F7C6D221209}" type="presOf" srcId="{590D564A-E8D9-4CE4-88B2-B5B7834FD0D0}" destId="{F73DFA8E-D471-499C-AB4E-07BAF36E58AD}" srcOrd="0" destOrd="0" presId="urn:microsoft.com/office/officeart/2009/layout/CircleArrowProcess"/>
    <dgm:cxn modelId="{D5704EA0-033C-4241-BB29-4C98CB917C40}" type="presOf" srcId="{34EC3500-873F-4E7B-BD8E-39B074496D75}" destId="{35D18504-E581-4EC9-B315-22DD7BEC3FCB}" srcOrd="0" destOrd="0" presId="urn:microsoft.com/office/officeart/2009/layout/CircleArrowProcess"/>
    <dgm:cxn modelId="{0F4906B7-6AF2-4A7B-9653-08FCCA51E9E3}" type="presOf" srcId="{3E9DE2EC-1BA6-4773-9DC3-920F29D3CD49}" destId="{B7837444-A836-4423-9540-97B1FA531EEE}" srcOrd="0" destOrd="0" presId="urn:microsoft.com/office/officeart/2009/layout/CircleArrowProcess"/>
    <dgm:cxn modelId="{71BAE47F-A592-403C-A08D-22A05B0367DD}" type="presParOf" srcId="{B7DD56EC-915D-4810-B10D-C62E56F92E21}" destId="{3A58A40C-3C0E-4536-AD36-F5B03728CB7D}" srcOrd="0" destOrd="0" presId="urn:microsoft.com/office/officeart/2009/layout/CircleArrowProcess"/>
    <dgm:cxn modelId="{BDAD40D6-F626-4C76-8900-BA2DC2EB4F76}" type="presParOf" srcId="{3A58A40C-3C0E-4536-AD36-F5B03728CB7D}" destId="{F0EE2DD0-6E80-4872-B758-9ECC2F420827}" srcOrd="0" destOrd="0" presId="urn:microsoft.com/office/officeart/2009/layout/CircleArrowProcess"/>
    <dgm:cxn modelId="{B6F2C697-D5D6-47A8-B522-451DC040ED80}" type="presParOf" srcId="{B7DD56EC-915D-4810-B10D-C62E56F92E21}" destId="{F73DFA8E-D471-499C-AB4E-07BAF36E58AD}" srcOrd="1" destOrd="0" presId="urn:microsoft.com/office/officeart/2009/layout/CircleArrowProcess"/>
    <dgm:cxn modelId="{5C580CAA-8F3C-44E5-977C-808A258565A1}" type="presParOf" srcId="{B7DD56EC-915D-4810-B10D-C62E56F92E21}" destId="{70468A01-B399-4E0A-9FC7-D8A34C8F727D}" srcOrd="2" destOrd="0" presId="urn:microsoft.com/office/officeart/2009/layout/CircleArrowProcess"/>
    <dgm:cxn modelId="{D38CB935-70D0-441D-98D5-4D30A166A5FA}" type="presParOf" srcId="{70468A01-B399-4E0A-9FC7-D8A34C8F727D}" destId="{7EE1577F-5E84-44AC-8CF7-602644B158E4}" srcOrd="0" destOrd="0" presId="urn:microsoft.com/office/officeart/2009/layout/CircleArrowProcess"/>
    <dgm:cxn modelId="{7353B678-4101-42FF-BB35-1FCBB5F80D85}" type="presParOf" srcId="{B7DD56EC-915D-4810-B10D-C62E56F92E21}" destId="{A49A20DE-F294-47F5-9127-02DCAF1B8A61}" srcOrd="3" destOrd="0" presId="urn:microsoft.com/office/officeart/2009/layout/CircleArrowProcess"/>
    <dgm:cxn modelId="{5AD6C2C1-6240-4349-8D0D-EFC6F6E03280}" type="presParOf" srcId="{B7DD56EC-915D-4810-B10D-C62E56F92E21}" destId="{EF4B41F0-5814-4666-870D-85AA0554016E}" srcOrd="4" destOrd="0" presId="urn:microsoft.com/office/officeart/2009/layout/CircleArrowProcess"/>
    <dgm:cxn modelId="{A9146696-1171-4B86-BF75-A03B3F86D192}" type="presParOf" srcId="{EF4B41F0-5814-4666-870D-85AA0554016E}" destId="{2BC9C741-862E-4186-833F-BD002EE3EDA6}" srcOrd="0" destOrd="0" presId="urn:microsoft.com/office/officeart/2009/layout/CircleArrowProcess"/>
    <dgm:cxn modelId="{07AFBC80-C72A-411A-B045-851B0229E15C}" type="presParOf" srcId="{B7DD56EC-915D-4810-B10D-C62E56F92E21}" destId="{8A71D3EB-533D-465D-A416-849CF8B48243}" srcOrd="5" destOrd="0" presId="urn:microsoft.com/office/officeart/2009/layout/CircleArrowProcess"/>
    <dgm:cxn modelId="{30D8A8F9-C4E4-4860-AA51-C11A50B84121}" type="presParOf" srcId="{B7DD56EC-915D-4810-B10D-C62E56F92E21}" destId="{8702DC99-C9BE-48EF-954A-486250D87092}" srcOrd="6" destOrd="0" presId="urn:microsoft.com/office/officeart/2009/layout/CircleArrowProcess"/>
    <dgm:cxn modelId="{A790D5AC-9BB7-46EB-89DF-3C239D37F6DA}" type="presParOf" srcId="{8702DC99-C9BE-48EF-954A-486250D87092}" destId="{93A25993-C080-4FC7-9053-F633DA450460}" srcOrd="0" destOrd="0" presId="urn:microsoft.com/office/officeart/2009/layout/CircleArrowProcess"/>
    <dgm:cxn modelId="{377FCFD8-A729-49DF-B1E5-23618FA06E5D}" type="presParOf" srcId="{B7DD56EC-915D-4810-B10D-C62E56F92E21}" destId="{B7837444-A836-4423-9540-97B1FA531EEE}" srcOrd="7" destOrd="0" presId="urn:microsoft.com/office/officeart/2009/layout/CircleArrowProcess"/>
    <dgm:cxn modelId="{E90F73AF-8866-40B1-A2BA-02FBE7036C9E}" type="presParOf" srcId="{B7DD56EC-915D-4810-B10D-C62E56F92E21}" destId="{727F644D-F62F-43A4-81DE-9963DE79E52C}" srcOrd="8" destOrd="0" presId="urn:microsoft.com/office/officeart/2009/layout/CircleArrowProcess"/>
    <dgm:cxn modelId="{87F4861D-7E44-4D5D-9ADE-2BD236215EFF}" type="presParOf" srcId="{727F644D-F62F-43A4-81DE-9963DE79E52C}" destId="{6875E620-ADCC-41B9-8493-48715EA941F4}" srcOrd="0" destOrd="0" presId="urn:microsoft.com/office/officeart/2009/layout/CircleArrowProcess"/>
    <dgm:cxn modelId="{A93310E4-D8C9-4764-A4FE-F4C6DED8AA95}" type="presParOf" srcId="{B7DD56EC-915D-4810-B10D-C62E56F92E21}" destId="{35D18504-E581-4EC9-B315-22DD7BEC3FCB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F39A0A-2FF4-4942-85E1-A8AD3FC638C7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BE8C85-86F7-467B-AB2C-D739DA4412BB}">
      <dgm:prSet phldrT="[Текст]"/>
      <dgm:spPr/>
      <dgm:t>
        <a:bodyPr/>
        <a:lstStyle/>
        <a:p>
          <a:r>
            <a:rPr lang="ru-RU" dirty="0" smtClean="0"/>
            <a:t>Высокий уровень предметных знаний и методических компетенций</a:t>
          </a:r>
          <a:endParaRPr lang="ru-RU" dirty="0"/>
        </a:p>
      </dgm:t>
    </dgm:pt>
    <dgm:pt modelId="{CC67F109-618A-4F0A-BEC4-DF731BA80B42}" type="parTrans" cxnId="{D3D4C1A1-2312-4EFD-B8C2-ABC90DD55641}">
      <dgm:prSet/>
      <dgm:spPr/>
      <dgm:t>
        <a:bodyPr/>
        <a:lstStyle/>
        <a:p>
          <a:endParaRPr lang="ru-RU"/>
        </a:p>
      </dgm:t>
    </dgm:pt>
    <dgm:pt modelId="{89DC96D4-28DF-4ABA-8611-28765E881DCB}" type="sibTrans" cxnId="{D3D4C1A1-2312-4EFD-B8C2-ABC90DD55641}">
      <dgm:prSet/>
      <dgm:spPr/>
      <dgm:t>
        <a:bodyPr/>
        <a:lstStyle/>
        <a:p>
          <a:endParaRPr lang="ru-RU"/>
        </a:p>
      </dgm:t>
    </dgm:pt>
    <dgm:pt modelId="{DEA74385-C60C-488B-B324-B521BEDA6EAF}">
      <dgm:prSet phldrT="[Текст]"/>
      <dgm:spPr/>
      <dgm:t>
        <a:bodyPr/>
        <a:lstStyle/>
        <a:p>
          <a:r>
            <a:rPr lang="ru-RU" dirty="0" smtClean="0"/>
            <a:t> Высокий уровень мотивации к совершенствованию </a:t>
          </a:r>
          <a:endParaRPr lang="ru-RU" dirty="0"/>
        </a:p>
      </dgm:t>
    </dgm:pt>
    <dgm:pt modelId="{14DECD8D-956E-495E-B096-64E999FA963C}" type="parTrans" cxnId="{E13DCB98-5A1E-451F-9ABD-F8C1D92007FC}">
      <dgm:prSet/>
      <dgm:spPr/>
      <dgm:t>
        <a:bodyPr/>
        <a:lstStyle/>
        <a:p>
          <a:endParaRPr lang="ru-RU"/>
        </a:p>
      </dgm:t>
    </dgm:pt>
    <dgm:pt modelId="{1B216616-7652-43AA-B974-BB5BB8A1B8F5}" type="sibTrans" cxnId="{E13DCB98-5A1E-451F-9ABD-F8C1D92007FC}">
      <dgm:prSet/>
      <dgm:spPr/>
      <dgm:t>
        <a:bodyPr/>
        <a:lstStyle/>
        <a:p>
          <a:endParaRPr lang="ru-RU"/>
        </a:p>
      </dgm:t>
    </dgm:pt>
    <dgm:pt modelId="{A02BE3B9-A076-46CC-B123-74F7DE17F38B}">
      <dgm:prSet phldrT="[Текст]"/>
      <dgm:spPr/>
      <dgm:t>
        <a:bodyPr/>
        <a:lstStyle/>
        <a:p>
          <a:r>
            <a:rPr lang="ru-RU" dirty="0" smtClean="0"/>
            <a:t>Активная жизненная и гражданская позиция</a:t>
          </a:r>
          <a:endParaRPr lang="ru-RU" dirty="0"/>
        </a:p>
      </dgm:t>
    </dgm:pt>
    <dgm:pt modelId="{612DAEA3-25C8-4BFB-9E4A-7EDEA3B2F726}" type="parTrans" cxnId="{1CFD2B01-0A1C-44A9-88B2-2ACA3DDAC141}">
      <dgm:prSet/>
      <dgm:spPr/>
      <dgm:t>
        <a:bodyPr/>
        <a:lstStyle/>
        <a:p>
          <a:endParaRPr lang="ru-RU"/>
        </a:p>
      </dgm:t>
    </dgm:pt>
    <dgm:pt modelId="{7F82512C-A846-481E-A79C-BFE31AEAF6A1}" type="sibTrans" cxnId="{1CFD2B01-0A1C-44A9-88B2-2ACA3DDAC141}">
      <dgm:prSet/>
      <dgm:spPr/>
      <dgm:t>
        <a:bodyPr/>
        <a:lstStyle/>
        <a:p>
          <a:endParaRPr lang="ru-RU"/>
        </a:p>
      </dgm:t>
    </dgm:pt>
    <dgm:pt modelId="{61B277F7-20AB-4F7A-A3A0-4FF170C4004E}" type="pres">
      <dgm:prSet presAssocID="{F9F39A0A-2FF4-4942-85E1-A8AD3FC638C7}" presName="Name0" presStyleCnt="0">
        <dgm:presLayoutVars>
          <dgm:chMax val="7"/>
          <dgm:chPref val="7"/>
          <dgm:dir/>
        </dgm:presLayoutVars>
      </dgm:prSet>
      <dgm:spPr/>
    </dgm:pt>
    <dgm:pt modelId="{AB39E44A-C821-4FA6-B816-7EE381324354}" type="pres">
      <dgm:prSet presAssocID="{F9F39A0A-2FF4-4942-85E1-A8AD3FC638C7}" presName="dot1" presStyleLbl="alignNode1" presStyleIdx="0" presStyleCnt="12"/>
      <dgm:spPr/>
    </dgm:pt>
    <dgm:pt modelId="{9EED5924-865F-43DE-A225-B67F35F46EA3}" type="pres">
      <dgm:prSet presAssocID="{F9F39A0A-2FF4-4942-85E1-A8AD3FC638C7}" presName="dot2" presStyleLbl="alignNode1" presStyleIdx="1" presStyleCnt="12"/>
      <dgm:spPr/>
    </dgm:pt>
    <dgm:pt modelId="{00F497C2-B9B1-4119-AD1A-7D246AFDA608}" type="pres">
      <dgm:prSet presAssocID="{F9F39A0A-2FF4-4942-85E1-A8AD3FC638C7}" presName="dot3" presStyleLbl="alignNode1" presStyleIdx="2" presStyleCnt="12"/>
      <dgm:spPr/>
    </dgm:pt>
    <dgm:pt modelId="{5F51F71B-0414-48DD-95A6-D50428E6342B}" type="pres">
      <dgm:prSet presAssocID="{F9F39A0A-2FF4-4942-85E1-A8AD3FC638C7}" presName="dot4" presStyleLbl="alignNode1" presStyleIdx="3" presStyleCnt="12"/>
      <dgm:spPr/>
    </dgm:pt>
    <dgm:pt modelId="{3DE077B6-18BA-4107-B43B-5D114A1CAC8F}" type="pres">
      <dgm:prSet presAssocID="{F9F39A0A-2FF4-4942-85E1-A8AD3FC638C7}" presName="dot5" presStyleLbl="alignNode1" presStyleIdx="4" presStyleCnt="12"/>
      <dgm:spPr/>
    </dgm:pt>
    <dgm:pt modelId="{48DD8E8B-2A6D-4837-BA4C-87C8FDA9E2C0}" type="pres">
      <dgm:prSet presAssocID="{F9F39A0A-2FF4-4942-85E1-A8AD3FC638C7}" presName="dotArrow1" presStyleLbl="alignNode1" presStyleIdx="5" presStyleCnt="12"/>
      <dgm:spPr/>
    </dgm:pt>
    <dgm:pt modelId="{B2492BCE-3AA0-4E8F-AD42-5E25209CF49B}" type="pres">
      <dgm:prSet presAssocID="{F9F39A0A-2FF4-4942-85E1-A8AD3FC638C7}" presName="dotArrow2" presStyleLbl="alignNode1" presStyleIdx="6" presStyleCnt="12"/>
      <dgm:spPr/>
    </dgm:pt>
    <dgm:pt modelId="{3C58C42A-6C95-42FF-843E-C2378C636E91}" type="pres">
      <dgm:prSet presAssocID="{F9F39A0A-2FF4-4942-85E1-A8AD3FC638C7}" presName="dotArrow3" presStyleLbl="alignNode1" presStyleIdx="7" presStyleCnt="12"/>
      <dgm:spPr/>
    </dgm:pt>
    <dgm:pt modelId="{2CFF1678-7420-4914-B382-A184A5230DAA}" type="pres">
      <dgm:prSet presAssocID="{F9F39A0A-2FF4-4942-85E1-A8AD3FC638C7}" presName="dotArrow4" presStyleLbl="alignNode1" presStyleIdx="8" presStyleCnt="12"/>
      <dgm:spPr/>
    </dgm:pt>
    <dgm:pt modelId="{8E917FD0-F6B7-4A41-BF37-B07838B059B3}" type="pres">
      <dgm:prSet presAssocID="{F9F39A0A-2FF4-4942-85E1-A8AD3FC638C7}" presName="dotArrow5" presStyleLbl="alignNode1" presStyleIdx="9" presStyleCnt="12"/>
      <dgm:spPr/>
    </dgm:pt>
    <dgm:pt modelId="{FE4E7B48-7D85-41BB-99C3-7A6AA83A4C32}" type="pres">
      <dgm:prSet presAssocID="{F9F39A0A-2FF4-4942-85E1-A8AD3FC638C7}" presName="dotArrow6" presStyleLbl="alignNode1" presStyleIdx="10" presStyleCnt="12"/>
      <dgm:spPr/>
    </dgm:pt>
    <dgm:pt modelId="{037A3BE3-2B52-4B69-9E58-37A073E2E536}" type="pres">
      <dgm:prSet presAssocID="{F9F39A0A-2FF4-4942-85E1-A8AD3FC638C7}" presName="dotArrow7" presStyleLbl="alignNode1" presStyleIdx="11" presStyleCnt="12"/>
      <dgm:spPr/>
    </dgm:pt>
    <dgm:pt modelId="{9D109BAA-2DE8-4836-A205-E4122D2EFC1D}" type="pres">
      <dgm:prSet presAssocID="{46BE8C85-86F7-467B-AB2C-D739DA4412BB}" presName="parTx1" presStyleLbl="node1" presStyleIdx="0" presStyleCnt="3"/>
      <dgm:spPr/>
      <dgm:t>
        <a:bodyPr/>
        <a:lstStyle/>
        <a:p>
          <a:endParaRPr lang="ru-RU"/>
        </a:p>
      </dgm:t>
    </dgm:pt>
    <dgm:pt modelId="{09C55971-4436-4645-AEC2-20F6CE0766B7}" type="pres">
      <dgm:prSet presAssocID="{89DC96D4-28DF-4ABA-8611-28765E881DCB}" presName="picture1" presStyleCnt="0"/>
      <dgm:spPr/>
    </dgm:pt>
    <dgm:pt modelId="{5FF151CC-DD49-4B31-9DB8-1947B747D91F}" type="pres">
      <dgm:prSet presAssocID="{89DC96D4-28DF-4ABA-8611-28765E881DCB}" presName="imageRepeatNode" presStyleLbl="fgImgPlace1" presStyleIdx="0" presStyleCnt="3"/>
      <dgm:spPr/>
    </dgm:pt>
    <dgm:pt modelId="{70C382F0-D7C5-436E-8D22-266AE442EECF}" type="pres">
      <dgm:prSet presAssocID="{DEA74385-C60C-488B-B324-B521BEDA6EAF}" presName="parTx2" presStyleLbl="node1" presStyleIdx="1" presStyleCnt="3"/>
      <dgm:spPr/>
      <dgm:t>
        <a:bodyPr/>
        <a:lstStyle/>
        <a:p>
          <a:endParaRPr lang="ru-RU"/>
        </a:p>
      </dgm:t>
    </dgm:pt>
    <dgm:pt modelId="{DECFE30C-2D46-4BD6-954F-B5C307D93EFE}" type="pres">
      <dgm:prSet presAssocID="{1B216616-7652-43AA-B974-BB5BB8A1B8F5}" presName="picture2" presStyleCnt="0"/>
      <dgm:spPr/>
    </dgm:pt>
    <dgm:pt modelId="{B02671C8-AFEE-4E56-B71D-15942CB3EDC5}" type="pres">
      <dgm:prSet presAssocID="{1B216616-7652-43AA-B974-BB5BB8A1B8F5}" presName="imageRepeatNode" presStyleLbl="fgImgPlace1" presStyleIdx="1" presStyleCnt="3"/>
      <dgm:spPr/>
    </dgm:pt>
    <dgm:pt modelId="{8CFA33F6-F7EE-419E-9976-BAFB731940B0}" type="pres">
      <dgm:prSet presAssocID="{A02BE3B9-A076-46CC-B123-74F7DE17F38B}" presName="parTx3" presStyleLbl="node1" presStyleIdx="2" presStyleCnt="3"/>
      <dgm:spPr/>
      <dgm:t>
        <a:bodyPr/>
        <a:lstStyle/>
        <a:p>
          <a:endParaRPr lang="ru-RU"/>
        </a:p>
      </dgm:t>
    </dgm:pt>
    <dgm:pt modelId="{CF695A2B-E983-4BBA-867C-03F2897BF7AE}" type="pres">
      <dgm:prSet presAssocID="{7F82512C-A846-481E-A79C-BFE31AEAF6A1}" presName="picture3" presStyleCnt="0"/>
      <dgm:spPr/>
    </dgm:pt>
    <dgm:pt modelId="{79816E37-421F-42AD-8F97-E861ABC6456D}" type="pres">
      <dgm:prSet presAssocID="{7F82512C-A846-481E-A79C-BFE31AEAF6A1}" presName="imageRepeatNode" presStyleLbl="fgImgPlace1" presStyleIdx="2" presStyleCnt="3"/>
      <dgm:spPr/>
    </dgm:pt>
  </dgm:ptLst>
  <dgm:cxnLst>
    <dgm:cxn modelId="{066E5705-0939-49B4-BFB2-0E3BF6613109}" type="presOf" srcId="{A02BE3B9-A076-46CC-B123-74F7DE17F38B}" destId="{8CFA33F6-F7EE-419E-9976-BAFB731940B0}" srcOrd="0" destOrd="0" presId="urn:microsoft.com/office/officeart/2008/layout/AscendingPictureAccentProcess"/>
    <dgm:cxn modelId="{D3D4C1A1-2312-4EFD-B8C2-ABC90DD55641}" srcId="{F9F39A0A-2FF4-4942-85E1-A8AD3FC638C7}" destId="{46BE8C85-86F7-467B-AB2C-D739DA4412BB}" srcOrd="0" destOrd="0" parTransId="{CC67F109-618A-4F0A-BEC4-DF731BA80B42}" sibTransId="{89DC96D4-28DF-4ABA-8611-28765E881DCB}"/>
    <dgm:cxn modelId="{D92EDE72-8710-41B2-B443-138782D4CA1A}" type="presOf" srcId="{DEA74385-C60C-488B-B324-B521BEDA6EAF}" destId="{70C382F0-D7C5-436E-8D22-266AE442EECF}" srcOrd="0" destOrd="0" presId="urn:microsoft.com/office/officeart/2008/layout/AscendingPictureAccentProcess"/>
    <dgm:cxn modelId="{5D2FD2D4-AD7F-4776-98C8-80A78C46A629}" type="presOf" srcId="{46BE8C85-86F7-467B-AB2C-D739DA4412BB}" destId="{9D109BAA-2DE8-4836-A205-E4122D2EFC1D}" srcOrd="0" destOrd="0" presId="urn:microsoft.com/office/officeart/2008/layout/AscendingPictureAccentProcess"/>
    <dgm:cxn modelId="{1CFD2B01-0A1C-44A9-88B2-2ACA3DDAC141}" srcId="{F9F39A0A-2FF4-4942-85E1-A8AD3FC638C7}" destId="{A02BE3B9-A076-46CC-B123-74F7DE17F38B}" srcOrd="2" destOrd="0" parTransId="{612DAEA3-25C8-4BFB-9E4A-7EDEA3B2F726}" sibTransId="{7F82512C-A846-481E-A79C-BFE31AEAF6A1}"/>
    <dgm:cxn modelId="{489B65B8-7601-4B24-87F9-83DF48BEEB86}" type="presOf" srcId="{1B216616-7652-43AA-B974-BB5BB8A1B8F5}" destId="{B02671C8-AFEE-4E56-B71D-15942CB3EDC5}" srcOrd="0" destOrd="0" presId="urn:microsoft.com/office/officeart/2008/layout/AscendingPictureAccentProcess"/>
    <dgm:cxn modelId="{E5049529-2CF5-4FF4-A7A5-E6CFFC43FCEA}" type="presOf" srcId="{7F82512C-A846-481E-A79C-BFE31AEAF6A1}" destId="{79816E37-421F-42AD-8F97-E861ABC6456D}" srcOrd="0" destOrd="0" presId="urn:microsoft.com/office/officeart/2008/layout/AscendingPictureAccentProcess"/>
    <dgm:cxn modelId="{9EC53795-07CB-4A4E-AFD4-D10D75A5B02B}" type="presOf" srcId="{89DC96D4-28DF-4ABA-8611-28765E881DCB}" destId="{5FF151CC-DD49-4B31-9DB8-1947B747D91F}" srcOrd="0" destOrd="0" presId="urn:microsoft.com/office/officeart/2008/layout/AscendingPictureAccentProcess"/>
    <dgm:cxn modelId="{62DEB0F3-FEDB-4A0B-8404-1C51CF313FCB}" type="presOf" srcId="{F9F39A0A-2FF4-4942-85E1-A8AD3FC638C7}" destId="{61B277F7-20AB-4F7A-A3A0-4FF170C4004E}" srcOrd="0" destOrd="0" presId="urn:microsoft.com/office/officeart/2008/layout/AscendingPictureAccentProcess"/>
    <dgm:cxn modelId="{E13DCB98-5A1E-451F-9ABD-F8C1D92007FC}" srcId="{F9F39A0A-2FF4-4942-85E1-A8AD3FC638C7}" destId="{DEA74385-C60C-488B-B324-B521BEDA6EAF}" srcOrd="1" destOrd="0" parTransId="{14DECD8D-956E-495E-B096-64E999FA963C}" sibTransId="{1B216616-7652-43AA-B974-BB5BB8A1B8F5}"/>
    <dgm:cxn modelId="{EA67C071-8D28-404B-9793-4D63B0B41945}" type="presParOf" srcId="{61B277F7-20AB-4F7A-A3A0-4FF170C4004E}" destId="{AB39E44A-C821-4FA6-B816-7EE381324354}" srcOrd="0" destOrd="0" presId="urn:microsoft.com/office/officeart/2008/layout/AscendingPictureAccentProcess"/>
    <dgm:cxn modelId="{5F9EC3EE-463E-458E-AD95-40C704580B35}" type="presParOf" srcId="{61B277F7-20AB-4F7A-A3A0-4FF170C4004E}" destId="{9EED5924-865F-43DE-A225-B67F35F46EA3}" srcOrd="1" destOrd="0" presId="urn:microsoft.com/office/officeart/2008/layout/AscendingPictureAccentProcess"/>
    <dgm:cxn modelId="{FC386590-5C90-4CD0-BD67-F9E08611B0C8}" type="presParOf" srcId="{61B277F7-20AB-4F7A-A3A0-4FF170C4004E}" destId="{00F497C2-B9B1-4119-AD1A-7D246AFDA608}" srcOrd="2" destOrd="0" presId="urn:microsoft.com/office/officeart/2008/layout/AscendingPictureAccentProcess"/>
    <dgm:cxn modelId="{0D11C69C-383D-4975-AAEA-9CD1C8CEF20D}" type="presParOf" srcId="{61B277F7-20AB-4F7A-A3A0-4FF170C4004E}" destId="{5F51F71B-0414-48DD-95A6-D50428E6342B}" srcOrd="3" destOrd="0" presId="urn:microsoft.com/office/officeart/2008/layout/AscendingPictureAccentProcess"/>
    <dgm:cxn modelId="{86AD135D-4DD8-4277-A701-E82F1195D9D7}" type="presParOf" srcId="{61B277F7-20AB-4F7A-A3A0-4FF170C4004E}" destId="{3DE077B6-18BA-4107-B43B-5D114A1CAC8F}" srcOrd="4" destOrd="0" presId="urn:microsoft.com/office/officeart/2008/layout/AscendingPictureAccentProcess"/>
    <dgm:cxn modelId="{CE18128B-955C-487E-AFD4-9D31885CDB4A}" type="presParOf" srcId="{61B277F7-20AB-4F7A-A3A0-4FF170C4004E}" destId="{48DD8E8B-2A6D-4837-BA4C-87C8FDA9E2C0}" srcOrd="5" destOrd="0" presId="urn:microsoft.com/office/officeart/2008/layout/AscendingPictureAccentProcess"/>
    <dgm:cxn modelId="{C100F69C-727C-449E-95DC-37581538093E}" type="presParOf" srcId="{61B277F7-20AB-4F7A-A3A0-4FF170C4004E}" destId="{B2492BCE-3AA0-4E8F-AD42-5E25209CF49B}" srcOrd="6" destOrd="0" presId="urn:microsoft.com/office/officeart/2008/layout/AscendingPictureAccentProcess"/>
    <dgm:cxn modelId="{72FB05F1-118D-4B54-A917-8DE298AA4C9A}" type="presParOf" srcId="{61B277F7-20AB-4F7A-A3A0-4FF170C4004E}" destId="{3C58C42A-6C95-42FF-843E-C2378C636E91}" srcOrd="7" destOrd="0" presId="urn:microsoft.com/office/officeart/2008/layout/AscendingPictureAccentProcess"/>
    <dgm:cxn modelId="{5478A870-ED06-4D9C-B7C5-90981FA63670}" type="presParOf" srcId="{61B277F7-20AB-4F7A-A3A0-4FF170C4004E}" destId="{2CFF1678-7420-4914-B382-A184A5230DAA}" srcOrd="8" destOrd="0" presId="urn:microsoft.com/office/officeart/2008/layout/AscendingPictureAccentProcess"/>
    <dgm:cxn modelId="{EEBF74F4-9847-4B30-8B61-4CE5C969E212}" type="presParOf" srcId="{61B277F7-20AB-4F7A-A3A0-4FF170C4004E}" destId="{8E917FD0-F6B7-4A41-BF37-B07838B059B3}" srcOrd="9" destOrd="0" presId="urn:microsoft.com/office/officeart/2008/layout/AscendingPictureAccentProcess"/>
    <dgm:cxn modelId="{AC7EC814-7C9C-411B-973C-F41676E632D3}" type="presParOf" srcId="{61B277F7-20AB-4F7A-A3A0-4FF170C4004E}" destId="{FE4E7B48-7D85-41BB-99C3-7A6AA83A4C32}" srcOrd="10" destOrd="0" presId="urn:microsoft.com/office/officeart/2008/layout/AscendingPictureAccentProcess"/>
    <dgm:cxn modelId="{17DE7DD2-809B-4CF7-B2A7-1295F3AC237A}" type="presParOf" srcId="{61B277F7-20AB-4F7A-A3A0-4FF170C4004E}" destId="{037A3BE3-2B52-4B69-9E58-37A073E2E536}" srcOrd="11" destOrd="0" presId="urn:microsoft.com/office/officeart/2008/layout/AscendingPictureAccentProcess"/>
    <dgm:cxn modelId="{43309136-D293-42FC-A47F-EA07B3041D0B}" type="presParOf" srcId="{61B277F7-20AB-4F7A-A3A0-4FF170C4004E}" destId="{9D109BAA-2DE8-4836-A205-E4122D2EFC1D}" srcOrd="12" destOrd="0" presId="urn:microsoft.com/office/officeart/2008/layout/AscendingPictureAccentProcess"/>
    <dgm:cxn modelId="{6550FEFE-85AA-4570-85A3-2DF72154808F}" type="presParOf" srcId="{61B277F7-20AB-4F7A-A3A0-4FF170C4004E}" destId="{09C55971-4436-4645-AEC2-20F6CE0766B7}" srcOrd="13" destOrd="0" presId="urn:microsoft.com/office/officeart/2008/layout/AscendingPictureAccentProcess"/>
    <dgm:cxn modelId="{2C5CD96B-1CF6-41FE-9536-A94906376B75}" type="presParOf" srcId="{09C55971-4436-4645-AEC2-20F6CE0766B7}" destId="{5FF151CC-DD49-4B31-9DB8-1947B747D91F}" srcOrd="0" destOrd="0" presId="urn:microsoft.com/office/officeart/2008/layout/AscendingPictureAccentProcess"/>
    <dgm:cxn modelId="{A7AE3482-73DA-4051-93ED-55BF4AC41739}" type="presParOf" srcId="{61B277F7-20AB-4F7A-A3A0-4FF170C4004E}" destId="{70C382F0-D7C5-436E-8D22-266AE442EECF}" srcOrd="14" destOrd="0" presId="urn:microsoft.com/office/officeart/2008/layout/AscendingPictureAccentProcess"/>
    <dgm:cxn modelId="{03FA434A-4FE2-4595-8FED-15863295A974}" type="presParOf" srcId="{61B277F7-20AB-4F7A-A3A0-4FF170C4004E}" destId="{DECFE30C-2D46-4BD6-954F-B5C307D93EFE}" srcOrd="15" destOrd="0" presId="urn:microsoft.com/office/officeart/2008/layout/AscendingPictureAccentProcess"/>
    <dgm:cxn modelId="{653F22A8-CD99-4455-A404-094C615C581E}" type="presParOf" srcId="{DECFE30C-2D46-4BD6-954F-B5C307D93EFE}" destId="{B02671C8-AFEE-4E56-B71D-15942CB3EDC5}" srcOrd="0" destOrd="0" presId="urn:microsoft.com/office/officeart/2008/layout/AscendingPictureAccentProcess"/>
    <dgm:cxn modelId="{F1F1184D-C286-4759-8820-6199DC22C8C5}" type="presParOf" srcId="{61B277F7-20AB-4F7A-A3A0-4FF170C4004E}" destId="{8CFA33F6-F7EE-419E-9976-BAFB731940B0}" srcOrd="16" destOrd="0" presId="urn:microsoft.com/office/officeart/2008/layout/AscendingPictureAccentProcess"/>
    <dgm:cxn modelId="{31AFFDD9-D9E2-44DE-A710-1DA1BBB9B506}" type="presParOf" srcId="{61B277F7-20AB-4F7A-A3A0-4FF170C4004E}" destId="{CF695A2B-E983-4BBA-867C-03F2897BF7AE}" srcOrd="17" destOrd="0" presId="urn:microsoft.com/office/officeart/2008/layout/AscendingPictureAccentProcess"/>
    <dgm:cxn modelId="{79E4D44D-92D8-4D49-99BD-2FF4D1CBE7DC}" type="presParOf" srcId="{CF695A2B-E983-4BBA-867C-03F2897BF7AE}" destId="{79816E37-421F-42AD-8F97-E861ABC6456D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951EAB-FFBC-44CD-B280-3EE850F08D29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FD799D-1B58-477E-A2EF-B55598E7F2B5}">
      <dgm:prSet phldrT="[Текст]"/>
      <dgm:spPr/>
      <dgm:t>
        <a:bodyPr/>
        <a:lstStyle/>
        <a:p>
          <a:r>
            <a:rPr lang="ru-RU" dirty="0" smtClean="0"/>
            <a:t>Эрозия единого образовательного пространства</a:t>
          </a:r>
          <a:endParaRPr lang="ru-RU" dirty="0"/>
        </a:p>
      </dgm:t>
    </dgm:pt>
    <dgm:pt modelId="{712E6D51-55F5-42A5-8BC3-915AA54D0CA3}" type="parTrans" cxnId="{5BA5FE06-54C4-485B-B8A6-F55664C667C3}">
      <dgm:prSet/>
      <dgm:spPr/>
      <dgm:t>
        <a:bodyPr/>
        <a:lstStyle/>
        <a:p>
          <a:endParaRPr lang="ru-RU"/>
        </a:p>
      </dgm:t>
    </dgm:pt>
    <dgm:pt modelId="{6DCBD1EB-2FAF-46A4-856C-E142305FA62B}" type="sibTrans" cxnId="{5BA5FE06-54C4-485B-B8A6-F55664C667C3}">
      <dgm:prSet/>
      <dgm:spPr/>
      <dgm:t>
        <a:bodyPr/>
        <a:lstStyle/>
        <a:p>
          <a:endParaRPr lang="ru-RU"/>
        </a:p>
      </dgm:t>
    </dgm:pt>
    <dgm:pt modelId="{A14DE485-E611-40A0-9D43-2BE05F8A7038}">
      <dgm:prSet phldrT="[Текст]"/>
      <dgm:spPr/>
      <dgm:t>
        <a:bodyPr/>
        <a:lstStyle/>
        <a:p>
          <a:r>
            <a:rPr lang="ru-RU" dirty="0" smtClean="0"/>
            <a:t>Отсутствует системный и управляемый механизм обновления содержания</a:t>
          </a:r>
          <a:endParaRPr lang="ru-RU" dirty="0"/>
        </a:p>
      </dgm:t>
    </dgm:pt>
    <dgm:pt modelId="{D751F058-E616-4FD2-BFCA-D5D84E963643}" type="parTrans" cxnId="{73991CC8-15E6-489B-91B7-97210B07E441}">
      <dgm:prSet/>
      <dgm:spPr/>
      <dgm:t>
        <a:bodyPr/>
        <a:lstStyle/>
        <a:p>
          <a:endParaRPr lang="ru-RU"/>
        </a:p>
      </dgm:t>
    </dgm:pt>
    <dgm:pt modelId="{47770AB2-2750-4E55-B258-F41164529410}" type="sibTrans" cxnId="{73991CC8-15E6-489B-91B7-97210B07E441}">
      <dgm:prSet/>
      <dgm:spPr/>
      <dgm:t>
        <a:bodyPr/>
        <a:lstStyle/>
        <a:p>
          <a:endParaRPr lang="ru-RU"/>
        </a:p>
      </dgm:t>
    </dgm:pt>
    <dgm:pt modelId="{1B8F6E51-BDA5-444E-9A1B-2AA9509DAE47}" type="pres">
      <dgm:prSet presAssocID="{E0951EAB-FFBC-44CD-B280-3EE850F08D29}" presName="compositeShape" presStyleCnt="0">
        <dgm:presLayoutVars>
          <dgm:chMax val="2"/>
          <dgm:dir/>
          <dgm:resizeHandles val="exact"/>
        </dgm:presLayoutVars>
      </dgm:prSet>
      <dgm:spPr/>
    </dgm:pt>
    <dgm:pt modelId="{CB3E7C23-24C6-4EEB-98A6-EA65AEA02859}" type="pres">
      <dgm:prSet presAssocID="{E0951EAB-FFBC-44CD-B280-3EE850F08D29}" presName="divider" presStyleLbl="fgShp" presStyleIdx="0" presStyleCnt="1"/>
      <dgm:spPr/>
    </dgm:pt>
    <dgm:pt modelId="{A40E6309-77A6-440A-9F84-6053A6661FFA}" type="pres">
      <dgm:prSet presAssocID="{68FD799D-1B58-477E-A2EF-B55598E7F2B5}" presName="downArrow" presStyleLbl="node1" presStyleIdx="0" presStyleCnt="2"/>
      <dgm:spPr/>
    </dgm:pt>
    <dgm:pt modelId="{A00B104C-1A9D-4242-A340-8FBD8BA2C271}" type="pres">
      <dgm:prSet presAssocID="{68FD799D-1B58-477E-A2EF-B55598E7F2B5}" presName="downArrowText" presStyleLbl="revTx" presStyleIdx="0" presStyleCnt="2">
        <dgm:presLayoutVars>
          <dgm:bulletEnabled val="1"/>
        </dgm:presLayoutVars>
      </dgm:prSet>
      <dgm:spPr/>
    </dgm:pt>
    <dgm:pt modelId="{C6EBB897-1551-4C6C-AD51-05F67F6CC0B4}" type="pres">
      <dgm:prSet presAssocID="{A14DE485-E611-40A0-9D43-2BE05F8A7038}" presName="upArrow" presStyleLbl="node1" presStyleIdx="1" presStyleCnt="2"/>
      <dgm:spPr/>
    </dgm:pt>
    <dgm:pt modelId="{880A6C50-CCD8-4CDB-BE11-133E740016A6}" type="pres">
      <dgm:prSet presAssocID="{A14DE485-E611-40A0-9D43-2BE05F8A7038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AABF8E-B764-4B70-89FE-176E7CFFFBFE}" type="presOf" srcId="{A14DE485-E611-40A0-9D43-2BE05F8A7038}" destId="{880A6C50-CCD8-4CDB-BE11-133E740016A6}" srcOrd="0" destOrd="0" presId="urn:microsoft.com/office/officeart/2005/8/layout/arrow3"/>
    <dgm:cxn modelId="{5BA5FE06-54C4-485B-B8A6-F55664C667C3}" srcId="{E0951EAB-FFBC-44CD-B280-3EE850F08D29}" destId="{68FD799D-1B58-477E-A2EF-B55598E7F2B5}" srcOrd="0" destOrd="0" parTransId="{712E6D51-55F5-42A5-8BC3-915AA54D0CA3}" sibTransId="{6DCBD1EB-2FAF-46A4-856C-E142305FA62B}"/>
    <dgm:cxn modelId="{73991CC8-15E6-489B-91B7-97210B07E441}" srcId="{E0951EAB-FFBC-44CD-B280-3EE850F08D29}" destId="{A14DE485-E611-40A0-9D43-2BE05F8A7038}" srcOrd="1" destOrd="0" parTransId="{D751F058-E616-4FD2-BFCA-D5D84E963643}" sibTransId="{47770AB2-2750-4E55-B258-F41164529410}"/>
    <dgm:cxn modelId="{6E89E38D-57CA-4513-8E87-DDDC9E49B696}" type="presOf" srcId="{68FD799D-1B58-477E-A2EF-B55598E7F2B5}" destId="{A00B104C-1A9D-4242-A340-8FBD8BA2C271}" srcOrd="0" destOrd="0" presId="urn:microsoft.com/office/officeart/2005/8/layout/arrow3"/>
    <dgm:cxn modelId="{BE584B21-1763-47DA-9347-7FDF108357AB}" type="presOf" srcId="{E0951EAB-FFBC-44CD-B280-3EE850F08D29}" destId="{1B8F6E51-BDA5-444E-9A1B-2AA9509DAE47}" srcOrd="0" destOrd="0" presId="urn:microsoft.com/office/officeart/2005/8/layout/arrow3"/>
    <dgm:cxn modelId="{0837CF6B-5E98-4508-890D-42E1F23C7E39}" type="presParOf" srcId="{1B8F6E51-BDA5-444E-9A1B-2AA9509DAE47}" destId="{CB3E7C23-24C6-4EEB-98A6-EA65AEA02859}" srcOrd="0" destOrd="0" presId="urn:microsoft.com/office/officeart/2005/8/layout/arrow3"/>
    <dgm:cxn modelId="{241EC818-304C-4A98-ACC8-6AC1AF9B9CE5}" type="presParOf" srcId="{1B8F6E51-BDA5-444E-9A1B-2AA9509DAE47}" destId="{A40E6309-77A6-440A-9F84-6053A6661FFA}" srcOrd="1" destOrd="0" presId="urn:microsoft.com/office/officeart/2005/8/layout/arrow3"/>
    <dgm:cxn modelId="{F1B01FAD-8B54-4C42-917B-F4D943D8BD1C}" type="presParOf" srcId="{1B8F6E51-BDA5-444E-9A1B-2AA9509DAE47}" destId="{A00B104C-1A9D-4242-A340-8FBD8BA2C271}" srcOrd="2" destOrd="0" presId="urn:microsoft.com/office/officeart/2005/8/layout/arrow3"/>
    <dgm:cxn modelId="{C5922FA0-FEB3-488D-997D-864F041184E7}" type="presParOf" srcId="{1B8F6E51-BDA5-444E-9A1B-2AA9509DAE47}" destId="{C6EBB897-1551-4C6C-AD51-05F67F6CC0B4}" srcOrd="3" destOrd="0" presId="urn:microsoft.com/office/officeart/2005/8/layout/arrow3"/>
    <dgm:cxn modelId="{1E6D2C7E-9649-4186-A023-F1551CF1623E}" type="presParOf" srcId="{1B8F6E51-BDA5-444E-9A1B-2AA9509DAE47}" destId="{880A6C50-CCD8-4CDB-BE11-133E740016A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E2DD0-6E80-4872-B758-9ECC2F420827}">
      <dsp:nvSpPr>
        <dsp:cNvPr id="0" name=""/>
        <dsp:cNvSpPr/>
      </dsp:nvSpPr>
      <dsp:spPr>
        <a:xfrm>
          <a:off x="2208566" y="0"/>
          <a:ext cx="1959170" cy="195926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DFA8E-D471-499C-AB4E-07BAF36E58AD}">
      <dsp:nvSpPr>
        <dsp:cNvPr id="0" name=""/>
        <dsp:cNvSpPr/>
      </dsp:nvSpPr>
      <dsp:spPr>
        <a:xfrm>
          <a:off x="2641120" y="709586"/>
          <a:ext cx="1093327" cy="546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</a:t>
          </a:r>
          <a:r>
            <a:rPr lang="ru-RU" sz="1600" kern="1200" dirty="0" err="1" smtClean="0"/>
            <a:t>Ширмаш</a:t>
          </a:r>
          <a:r>
            <a:rPr lang="ru-RU" sz="1600" kern="1200" dirty="0" smtClean="0"/>
            <a:t> 2001 г.</a:t>
          </a:r>
          <a:endParaRPr lang="ru-RU" sz="1600" kern="1200" dirty="0"/>
        </a:p>
      </dsp:txBody>
      <dsp:txXfrm>
        <a:off x="2641120" y="709586"/>
        <a:ext cx="1093327" cy="546419"/>
      </dsp:txXfrm>
    </dsp:sp>
    <dsp:sp modelId="{7EE1577F-5E84-44AC-8CF7-602644B158E4}">
      <dsp:nvSpPr>
        <dsp:cNvPr id="0" name=""/>
        <dsp:cNvSpPr/>
      </dsp:nvSpPr>
      <dsp:spPr>
        <a:xfrm>
          <a:off x="1664291" y="1125725"/>
          <a:ext cx="1959170" cy="195926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4006438"/>
            <a:satOff val="-18750"/>
            <a:lumOff val="3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A20DE-F294-47F5-9127-02DCAF1B8A61}">
      <dsp:nvSpPr>
        <dsp:cNvPr id="0" name=""/>
        <dsp:cNvSpPr/>
      </dsp:nvSpPr>
      <dsp:spPr>
        <a:xfrm>
          <a:off x="1884354" y="1837842"/>
          <a:ext cx="1513898" cy="546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ГОС - 2004</a:t>
          </a:r>
          <a:endParaRPr lang="ru-RU" sz="1600" kern="1200" dirty="0"/>
        </a:p>
      </dsp:txBody>
      <dsp:txXfrm>
        <a:off x="1884354" y="1837842"/>
        <a:ext cx="1513898" cy="546419"/>
      </dsp:txXfrm>
    </dsp:sp>
    <dsp:sp modelId="{2BC9C741-862E-4186-833F-BD002EE3EDA6}">
      <dsp:nvSpPr>
        <dsp:cNvPr id="0" name=""/>
        <dsp:cNvSpPr/>
      </dsp:nvSpPr>
      <dsp:spPr>
        <a:xfrm>
          <a:off x="2208566" y="2256510"/>
          <a:ext cx="1959170" cy="1959268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3">
            <a:hueOff val="8012877"/>
            <a:satOff val="-37500"/>
            <a:lumOff val="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1D3EB-533D-465D-A416-849CF8B48243}">
      <dsp:nvSpPr>
        <dsp:cNvPr id="0" name=""/>
        <dsp:cNvSpPr/>
      </dsp:nvSpPr>
      <dsp:spPr>
        <a:xfrm>
          <a:off x="2641120" y="2965465"/>
          <a:ext cx="1093327" cy="546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ПНПО</a:t>
          </a:r>
          <a:endParaRPr lang="ru-RU" sz="1600" kern="1200" dirty="0"/>
        </a:p>
      </dsp:txBody>
      <dsp:txXfrm>
        <a:off x="2641120" y="2965465"/>
        <a:ext cx="1093327" cy="546419"/>
      </dsp:txXfrm>
    </dsp:sp>
    <dsp:sp modelId="{93A25993-C080-4FC7-9053-F633DA450460}">
      <dsp:nvSpPr>
        <dsp:cNvPr id="0" name=""/>
        <dsp:cNvSpPr/>
      </dsp:nvSpPr>
      <dsp:spPr>
        <a:xfrm>
          <a:off x="1664291" y="3384134"/>
          <a:ext cx="1959170" cy="195926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12019315"/>
            <a:satOff val="-56250"/>
            <a:lumOff val="10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837444-A836-4423-9540-97B1FA531EEE}">
      <dsp:nvSpPr>
        <dsp:cNvPr id="0" name=""/>
        <dsp:cNvSpPr/>
      </dsp:nvSpPr>
      <dsp:spPr>
        <a:xfrm>
          <a:off x="2094639" y="4093720"/>
          <a:ext cx="1093327" cy="546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ФГОС-2012</a:t>
          </a:r>
          <a:endParaRPr lang="ru-RU" sz="1600" kern="1200" dirty="0"/>
        </a:p>
      </dsp:txBody>
      <dsp:txXfrm>
        <a:off x="2094639" y="4093720"/>
        <a:ext cx="1093327" cy="546419"/>
      </dsp:txXfrm>
    </dsp:sp>
    <dsp:sp modelId="{6875E620-ADCC-41B9-8493-48715EA941F4}">
      <dsp:nvSpPr>
        <dsp:cNvPr id="0" name=""/>
        <dsp:cNvSpPr/>
      </dsp:nvSpPr>
      <dsp:spPr>
        <a:xfrm>
          <a:off x="2347850" y="4640140"/>
          <a:ext cx="1683173" cy="168416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>
            <a:hueOff val="16025753"/>
            <a:satOff val="-75000"/>
            <a:lumOff val="1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18504-E581-4EC9-B315-22DD7BEC3FCB}">
      <dsp:nvSpPr>
        <dsp:cNvPr id="0" name=""/>
        <dsp:cNvSpPr/>
      </dsp:nvSpPr>
      <dsp:spPr>
        <a:xfrm>
          <a:off x="2641120" y="5221976"/>
          <a:ext cx="1093327" cy="546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Концепции</a:t>
          </a:r>
          <a:endParaRPr lang="ru-RU" sz="1600" kern="1200" dirty="0"/>
        </a:p>
      </dsp:txBody>
      <dsp:txXfrm>
        <a:off x="2641120" y="5221976"/>
        <a:ext cx="1093327" cy="546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9E44A-C821-4FA6-B816-7EE381324354}">
      <dsp:nvSpPr>
        <dsp:cNvPr id="0" name=""/>
        <dsp:cNvSpPr/>
      </dsp:nvSpPr>
      <dsp:spPr>
        <a:xfrm>
          <a:off x="2319059" y="3592735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D5924-865F-43DE-A225-B67F35F46EA3}">
      <dsp:nvSpPr>
        <dsp:cNvPr id="0" name=""/>
        <dsp:cNvSpPr/>
      </dsp:nvSpPr>
      <dsp:spPr>
        <a:xfrm>
          <a:off x="2063415" y="3715800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497C2-B9B1-4119-AD1A-7D246AFDA608}">
      <dsp:nvSpPr>
        <dsp:cNvPr id="0" name=""/>
        <dsp:cNvSpPr/>
      </dsp:nvSpPr>
      <dsp:spPr>
        <a:xfrm>
          <a:off x="1795564" y="3813007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1F71B-0414-48DD-95A6-D50428E6342B}">
      <dsp:nvSpPr>
        <dsp:cNvPr id="0" name=""/>
        <dsp:cNvSpPr/>
      </dsp:nvSpPr>
      <dsp:spPr>
        <a:xfrm>
          <a:off x="3546426" y="2168149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077B6-18BA-4107-B43B-5D114A1CAC8F}">
      <dsp:nvSpPr>
        <dsp:cNvPr id="0" name=""/>
        <dsp:cNvSpPr/>
      </dsp:nvSpPr>
      <dsp:spPr>
        <a:xfrm>
          <a:off x="3443354" y="2418589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DD8E8B-2A6D-4837-BA4C-87C8FDA9E2C0}">
      <dsp:nvSpPr>
        <dsp:cNvPr id="0" name=""/>
        <dsp:cNvSpPr/>
      </dsp:nvSpPr>
      <dsp:spPr>
        <a:xfrm>
          <a:off x="3370119" y="282907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92BCE-3AA0-4E8F-AD42-5E25209CF49B}">
      <dsp:nvSpPr>
        <dsp:cNvPr id="0" name=""/>
        <dsp:cNvSpPr/>
      </dsp:nvSpPr>
      <dsp:spPr>
        <a:xfrm>
          <a:off x="3558632" y="163194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8C42A-6C95-42FF-843E-C2378C636E91}">
      <dsp:nvSpPr>
        <dsp:cNvPr id="0" name=""/>
        <dsp:cNvSpPr/>
      </dsp:nvSpPr>
      <dsp:spPr>
        <a:xfrm>
          <a:off x="3747144" y="43481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F1678-7420-4914-B382-A184A5230DAA}">
      <dsp:nvSpPr>
        <dsp:cNvPr id="0" name=""/>
        <dsp:cNvSpPr/>
      </dsp:nvSpPr>
      <dsp:spPr>
        <a:xfrm>
          <a:off x="3935657" y="163194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17FD0-F6B7-4A41-BF37-B07838B059B3}">
      <dsp:nvSpPr>
        <dsp:cNvPr id="0" name=""/>
        <dsp:cNvSpPr/>
      </dsp:nvSpPr>
      <dsp:spPr>
        <a:xfrm>
          <a:off x="4124170" y="282907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E7B48-7D85-41BB-99C3-7A6AA83A4C32}">
      <dsp:nvSpPr>
        <dsp:cNvPr id="0" name=""/>
        <dsp:cNvSpPr/>
      </dsp:nvSpPr>
      <dsp:spPr>
        <a:xfrm>
          <a:off x="3747144" y="295836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A3BE3-2B52-4B69-9E58-37A073E2E536}">
      <dsp:nvSpPr>
        <dsp:cNvPr id="0" name=""/>
        <dsp:cNvSpPr/>
      </dsp:nvSpPr>
      <dsp:spPr>
        <a:xfrm>
          <a:off x="3747144" y="548670"/>
          <a:ext cx="135620" cy="135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09BAA-2DE8-4836-A205-E4122D2EFC1D}">
      <dsp:nvSpPr>
        <dsp:cNvPr id="0" name=""/>
        <dsp:cNvSpPr/>
      </dsp:nvSpPr>
      <dsp:spPr>
        <a:xfrm>
          <a:off x="1134413" y="4101569"/>
          <a:ext cx="2925336" cy="784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9196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Высокий уровень предметных знаний и методических компетенций</a:t>
          </a:r>
          <a:endParaRPr lang="ru-RU" sz="1300" kern="1200" dirty="0"/>
        </a:p>
      </dsp:txBody>
      <dsp:txXfrm>
        <a:off x="1172702" y="4139858"/>
        <a:ext cx="2848758" cy="707782"/>
      </dsp:txXfrm>
    </dsp:sp>
    <dsp:sp modelId="{5FF151CC-DD49-4B31-9DB8-1947B747D91F}">
      <dsp:nvSpPr>
        <dsp:cNvPr id="0" name=""/>
        <dsp:cNvSpPr/>
      </dsp:nvSpPr>
      <dsp:spPr>
        <a:xfrm>
          <a:off x="323402" y="3332532"/>
          <a:ext cx="1356205" cy="1356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C382F0-D7C5-436E-8D22-266AE442EECF}">
      <dsp:nvSpPr>
        <dsp:cNvPr id="0" name=""/>
        <dsp:cNvSpPr/>
      </dsp:nvSpPr>
      <dsp:spPr>
        <a:xfrm>
          <a:off x="3016149" y="3083050"/>
          <a:ext cx="2925336" cy="784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9196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Высокий уровень мотивации к совершенствованию </a:t>
          </a:r>
          <a:endParaRPr lang="ru-RU" sz="1300" kern="1200" dirty="0"/>
        </a:p>
      </dsp:txBody>
      <dsp:txXfrm>
        <a:off x="3054438" y="3121339"/>
        <a:ext cx="2848758" cy="707782"/>
      </dsp:txXfrm>
    </dsp:sp>
    <dsp:sp modelId="{B02671C8-AFEE-4E56-B71D-15942CB3EDC5}">
      <dsp:nvSpPr>
        <dsp:cNvPr id="0" name=""/>
        <dsp:cNvSpPr/>
      </dsp:nvSpPr>
      <dsp:spPr>
        <a:xfrm>
          <a:off x="2205138" y="2314013"/>
          <a:ext cx="1356205" cy="1356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A33F6-F7EE-419E-9976-BAFB731940B0}">
      <dsp:nvSpPr>
        <dsp:cNvPr id="0" name=""/>
        <dsp:cNvSpPr/>
      </dsp:nvSpPr>
      <dsp:spPr>
        <a:xfrm>
          <a:off x="3880052" y="1538272"/>
          <a:ext cx="2925336" cy="784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9196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Активная жизненная и гражданская позиция</a:t>
          </a:r>
          <a:endParaRPr lang="ru-RU" sz="1300" kern="1200" dirty="0"/>
        </a:p>
      </dsp:txBody>
      <dsp:txXfrm>
        <a:off x="3918341" y="1576561"/>
        <a:ext cx="2848758" cy="707782"/>
      </dsp:txXfrm>
    </dsp:sp>
    <dsp:sp modelId="{79816E37-421F-42AD-8F97-E861ABC6456D}">
      <dsp:nvSpPr>
        <dsp:cNvPr id="0" name=""/>
        <dsp:cNvSpPr/>
      </dsp:nvSpPr>
      <dsp:spPr>
        <a:xfrm>
          <a:off x="3069041" y="769234"/>
          <a:ext cx="1356205" cy="13561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E7C23-24C6-4EEB-98A6-EA65AEA02859}">
      <dsp:nvSpPr>
        <dsp:cNvPr id="0" name=""/>
        <dsp:cNvSpPr/>
      </dsp:nvSpPr>
      <dsp:spPr>
        <a:xfrm rot="21300000">
          <a:off x="27358" y="1935524"/>
          <a:ext cx="8860682" cy="1014681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E6309-77A6-440A-9F84-6053A6661FFA}">
      <dsp:nvSpPr>
        <dsp:cNvPr id="0" name=""/>
        <dsp:cNvSpPr/>
      </dsp:nvSpPr>
      <dsp:spPr>
        <a:xfrm>
          <a:off x="1069848" y="244286"/>
          <a:ext cx="2674620" cy="195429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B104C-1A9D-4242-A340-8FBD8BA2C271}">
      <dsp:nvSpPr>
        <dsp:cNvPr id="0" name=""/>
        <dsp:cNvSpPr/>
      </dsp:nvSpPr>
      <dsp:spPr>
        <a:xfrm>
          <a:off x="4725162" y="0"/>
          <a:ext cx="2852928" cy="205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Эрозия единого образовательного пространства</a:t>
          </a:r>
          <a:endParaRPr lang="ru-RU" sz="2100" kern="1200" dirty="0"/>
        </a:p>
      </dsp:txBody>
      <dsp:txXfrm>
        <a:off x="4725162" y="0"/>
        <a:ext cx="2852928" cy="2052006"/>
      </dsp:txXfrm>
    </dsp:sp>
    <dsp:sp modelId="{C6EBB897-1551-4C6C-AD51-05F67F6CC0B4}">
      <dsp:nvSpPr>
        <dsp:cNvPr id="0" name=""/>
        <dsp:cNvSpPr/>
      </dsp:nvSpPr>
      <dsp:spPr>
        <a:xfrm>
          <a:off x="5170932" y="2687151"/>
          <a:ext cx="2674620" cy="195429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A6C50-CCD8-4CDB-BE11-133E740016A6}">
      <dsp:nvSpPr>
        <dsp:cNvPr id="0" name=""/>
        <dsp:cNvSpPr/>
      </dsp:nvSpPr>
      <dsp:spPr>
        <a:xfrm>
          <a:off x="1337310" y="2833723"/>
          <a:ext cx="2852928" cy="2052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Отсутствует системный и управляемый механизм обновления содержания</a:t>
          </a:r>
          <a:endParaRPr lang="ru-RU" sz="2100" kern="1200" dirty="0"/>
        </a:p>
      </dsp:txBody>
      <dsp:txXfrm>
        <a:off x="1337310" y="2833723"/>
        <a:ext cx="2852928" cy="2052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1DD2A6-0E11-475E-A61B-C634556E2B3B}" type="datetimeFigureOut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0C583E-9CBF-4292-BB4A-545871DB8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8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25B6A0-3C89-42B4-99AC-85601A910DD2}" type="datetimeFigureOut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DF496B-D95F-4B83-B6BF-DB7BEDB7D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DF496B-D95F-4B83-B6BF-DB7BEDB7DE3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0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1789-5E7C-4BFA-A9D3-D0DF4AB2326F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168E1-A9AB-41E3-993F-AED22B7AD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4EF9A-A9D7-4CE7-8A75-BFB9A6D96343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D291F-5899-4D7D-9488-2C0DF3108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4EC3B-1E22-4347-A4D3-7FB26BCFB462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8BA0B-A32E-4FF6-BF8A-4406790C3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83CE-ECE5-4CF8-A693-697D647AED71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53796-1391-4DC8-94D7-D1FCDFD0B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1E8EB-7235-4D48-99D7-29828393521B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BD7BB-283A-4AD3-BF6E-EF814E48F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44E2-8310-452B-8D04-2EEF2FD150FD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E8F4-4D77-4640-BA6F-5E012C481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23AB5-9A9A-441B-B693-A39FDAF79446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0C75-7F18-497A-BB90-F430DA477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F1AB1-FD2D-4DD5-9BC7-C1719BD7D069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B65CA-E8CB-474F-BE94-76FEE3E95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7E18-50F5-4709-9D4E-ECA61B8CE16A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AF63-4F80-4CE4-A52E-3EA2ECB68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solidFill>
            <a:schemeClr val="bg1">
              <a:lumMod val="95000"/>
              <a:alpha val="66000"/>
            </a:schemeClr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74410-DA22-44A1-ADED-AE474A226000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DC436-3E14-4475-AA03-425EBB3AB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1FC14-5B6D-45AA-A113-E724067293FD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5065-00F6-407D-8B70-53CFBA03F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2073277" y="274638"/>
            <a:ext cx="7337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B594C2-AD45-4E0B-8CB0-CA1A2795C0C0}" type="datetime1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95FDB4-07A0-4F2F-91C9-CE02C17BE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0632" y="2060848"/>
            <a:ext cx="7886724" cy="237626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Научно-методическая вертикаль обновления содержания образования: соотношение активности и ответственности.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Sylfae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037213" y="6143644"/>
            <a:ext cx="14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 мая 2017 г. 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5546" y="785794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Российская Академия Образования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81562" y="5000636"/>
            <a:ext cx="488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/>
                <a:cs typeface="Arial"/>
              </a:rPr>
              <a:t>Виктор Стефанович </a:t>
            </a:r>
            <a:r>
              <a:rPr lang="ru-RU" sz="1600" b="1" dirty="0" err="1" smtClean="0">
                <a:solidFill>
                  <a:srgbClr val="0070C0"/>
                </a:solidFill>
                <a:latin typeface="Arial"/>
                <a:cs typeface="Arial"/>
              </a:rPr>
              <a:t>Басюк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заместитель президента РАО</a:t>
            </a:r>
          </a:p>
        </p:txBody>
      </p:sp>
    </p:spTree>
    <p:extLst>
      <p:ext uri="{BB962C8B-B14F-4D97-AF65-F5344CB8AC3E}">
        <p14:creationId xmlns:p14="http://schemas.microsoft.com/office/powerpoint/2010/main" val="24506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88504" y="1556792"/>
            <a:ext cx="3816424" cy="1584176"/>
          </a:xfrm>
        </p:spPr>
        <p:txBody>
          <a:bodyPr/>
          <a:lstStyle/>
          <a:p>
            <a:r>
              <a:rPr lang="ru-RU" sz="2400" dirty="0" smtClean="0">
                <a:latin typeface="Times New Roman"/>
                <a:cs typeface="Times New Roman"/>
              </a:rPr>
              <a:t>Обновление содержания:  поиске парадигмы системы обновления</a:t>
            </a:r>
            <a:endParaRPr lang="ru-RU" sz="2400" dirty="0">
              <a:latin typeface="Times New Roman"/>
              <a:cs typeface="Times New Roman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406039"/>
              </p:ext>
            </p:extLst>
          </p:nvPr>
        </p:nvGraphicFramePr>
        <p:xfrm>
          <a:off x="3873500" y="273050"/>
          <a:ext cx="5832028" cy="6324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95300" y="3212976"/>
            <a:ext cx="4169668" cy="2913190"/>
          </a:xfrm>
        </p:spPr>
        <p:txBody>
          <a:bodyPr/>
          <a:lstStyle/>
          <a:p>
            <a:r>
              <a:rPr lang="ru-RU" sz="2400" dirty="0" smtClean="0"/>
              <a:t>Новейший период развития российской системы образования проходил под эгидой поиска источников, элементов нового содержания, а также механизмов его обновления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3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Закон «Об образовании в Российской Федерации» </a:t>
            </a:r>
            <a:endParaRPr lang="ru-RU" dirty="0">
              <a:latin typeface="Times New Roman"/>
              <a:cs typeface="Times New Roman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772816"/>
            <a:ext cx="3492388" cy="4656517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088904" y="1772816"/>
            <a:ext cx="5256584" cy="1296144"/>
          </a:xfrm>
        </p:spPr>
        <p:txBody>
          <a:bodyPr/>
          <a:lstStyle/>
          <a:p>
            <a:r>
              <a:rPr lang="ru-RU" sz="2000" b="0" dirty="0" smtClean="0"/>
              <a:t>Ответственность образовательной организации за разработку и реализацию основной образовательной программы – основного носителя содержания</a:t>
            </a:r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923" y="3423368"/>
            <a:ext cx="5888865" cy="165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924" y="5079894"/>
            <a:ext cx="568058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3277" y="274638"/>
            <a:ext cx="7704259" cy="1143000"/>
          </a:xfrm>
        </p:spPr>
        <p:txBody>
          <a:bodyPr/>
          <a:lstStyle/>
          <a:p>
            <a:r>
              <a:rPr lang="ru-RU" sz="2400" dirty="0" smtClean="0">
                <a:latin typeface="Times New Roman"/>
                <a:cs typeface="Times New Roman"/>
              </a:rPr>
              <a:t>Главное условие позитивного результата от творческой свободы в определении содержания является качества педагогического корпуса</a:t>
            </a:r>
            <a:endParaRPr lang="ru-RU" sz="2400" dirty="0">
              <a:latin typeface="Times New Roman"/>
              <a:cs typeface="Times New Roman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358013"/>
              </p:ext>
            </p:extLst>
          </p:nvPr>
        </p:nvGraphicFramePr>
        <p:xfrm>
          <a:off x="2504728" y="1484784"/>
          <a:ext cx="7128792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36" y="1988840"/>
            <a:ext cx="3816424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80" y="548680"/>
            <a:ext cx="7337425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Риски свободы</a:t>
            </a:r>
            <a:endParaRPr lang="ru-RU" dirty="0">
              <a:latin typeface="Times New Roman"/>
              <a:cs typeface="Times New Roman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274985"/>
              </p:ext>
            </p:extLst>
          </p:nvPr>
        </p:nvGraphicFramePr>
        <p:xfrm>
          <a:off x="776288" y="1700809"/>
          <a:ext cx="8915400" cy="488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1426" y="1405225"/>
            <a:ext cx="3711533" cy="1015663"/>
          </a:xfrm>
          <a:custGeom>
            <a:avLst/>
            <a:gdLst>
              <a:gd name="connsiteX0" fmla="*/ 0 w 4685706"/>
              <a:gd name="connsiteY0" fmla="*/ 0 h 400110"/>
              <a:gd name="connsiteX1" fmla="*/ 4685706 w 4685706"/>
              <a:gd name="connsiteY1" fmla="*/ 0 h 400110"/>
              <a:gd name="connsiteX2" fmla="*/ 4685706 w 4685706"/>
              <a:gd name="connsiteY2" fmla="*/ 400110 h 400110"/>
              <a:gd name="connsiteX3" fmla="*/ 0 w 4685706"/>
              <a:gd name="connsiteY3" fmla="*/ 400110 h 400110"/>
              <a:gd name="connsiteX4" fmla="*/ 0 w 4685706"/>
              <a:gd name="connsiteY4" fmla="*/ 0 h 400110"/>
              <a:gd name="connsiteX0" fmla="*/ 0 w 4685706"/>
              <a:gd name="connsiteY0" fmla="*/ 0 h 411934"/>
              <a:gd name="connsiteX1" fmla="*/ 4685706 w 4685706"/>
              <a:gd name="connsiteY1" fmla="*/ 0 h 411934"/>
              <a:gd name="connsiteX2" fmla="*/ 4685706 w 4685706"/>
              <a:gd name="connsiteY2" fmla="*/ 400110 h 411934"/>
              <a:gd name="connsiteX3" fmla="*/ 2490507 w 4685706"/>
              <a:gd name="connsiteY3" fmla="*/ 411934 h 411934"/>
              <a:gd name="connsiteX4" fmla="*/ 0 w 4685706"/>
              <a:gd name="connsiteY4" fmla="*/ 400110 h 411934"/>
              <a:gd name="connsiteX5" fmla="*/ 0 w 4685706"/>
              <a:gd name="connsiteY5" fmla="*/ 0 h 41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85706" h="411934">
                <a:moveTo>
                  <a:pt x="0" y="0"/>
                </a:moveTo>
                <a:lnTo>
                  <a:pt x="4685706" y="0"/>
                </a:lnTo>
                <a:lnTo>
                  <a:pt x="4685706" y="400110"/>
                </a:lnTo>
                <a:lnTo>
                  <a:pt x="2490507" y="411934"/>
                </a:lnTo>
                <a:lnTo>
                  <a:pt x="0" y="40011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Этап формирования </a:t>
            </a:r>
            <a:b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Предложения </a:t>
            </a:r>
            <a:b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 обновлению</a:t>
            </a:r>
            <a:endParaRPr lang="ru-RU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Calibri"/>
                <a:cs typeface="Calibri"/>
              </a:rPr>
              <a:t>Модель системы обновления содержания</a:t>
            </a:r>
            <a:endParaRPr lang="ru-RU" sz="3200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1197884" y="2420888"/>
            <a:ext cx="1324056" cy="115212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РАН</a:t>
            </a:r>
            <a:endParaRPr lang="ru-RU" dirty="0"/>
          </a:p>
        </p:txBody>
      </p:sp>
      <p:sp>
        <p:nvSpPr>
          <p:cNvPr id="9" name="Выноска со стрелкой вправо 8"/>
          <p:cNvSpPr/>
          <p:nvPr/>
        </p:nvSpPr>
        <p:spPr>
          <a:xfrm>
            <a:off x="1197884" y="3753036"/>
            <a:ext cx="1324056" cy="115212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РАО</a:t>
            </a:r>
            <a:endParaRPr lang="ru-RU" dirty="0"/>
          </a:p>
        </p:txBody>
      </p:sp>
      <p:sp>
        <p:nvSpPr>
          <p:cNvPr id="10" name="Выноска со стрелкой вправо 9"/>
          <p:cNvSpPr/>
          <p:nvPr/>
        </p:nvSpPr>
        <p:spPr>
          <a:xfrm>
            <a:off x="1197884" y="5075112"/>
            <a:ext cx="1324056" cy="115212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Иные источники</a:t>
            </a:r>
            <a:endParaRPr lang="ru-RU" dirty="0"/>
          </a:p>
        </p:txBody>
      </p:sp>
      <p:pic>
        <p:nvPicPr>
          <p:cNvPr id="2050" name="Picture 2" descr="C:\Users\Л\Downloads\Герб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190" y="2400617"/>
            <a:ext cx="237626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Круглая лента лицом вниз 11"/>
          <p:cNvSpPr/>
          <p:nvPr/>
        </p:nvSpPr>
        <p:spPr>
          <a:xfrm>
            <a:off x="2792759" y="4905164"/>
            <a:ext cx="2232248" cy="1224136"/>
          </a:xfrm>
          <a:prstGeom prst="ellipseRibb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Минобрнауки</a:t>
            </a:r>
            <a:r>
              <a:rPr lang="ru-RU" dirty="0" smtClean="0">
                <a:solidFill>
                  <a:schemeClr val="tx1"/>
                </a:solidFill>
              </a:rPr>
              <a:t> РФ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>
            <a:off x="6465168" y="1536473"/>
            <a:ext cx="2816091" cy="707886"/>
          </a:xfrm>
          <a:custGeom>
            <a:avLst/>
            <a:gdLst>
              <a:gd name="connsiteX0" fmla="*/ 0 w 4685706"/>
              <a:gd name="connsiteY0" fmla="*/ 0 h 400110"/>
              <a:gd name="connsiteX1" fmla="*/ 4685706 w 4685706"/>
              <a:gd name="connsiteY1" fmla="*/ 0 h 400110"/>
              <a:gd name="connsiteX2" fmla="*/ 4685706 w 4685706"/>
              <a:gd name="connsiteY2" fmla="*/ 400110 h 400110"/>
              <a:gd name="connsiteX3" fmla="*/ 0 w 4685706"/>
              <a:gd name="connsiteY3" fmla="*/ 400110 h 400110"/>
              <a:gd name="connsiteX4" fmla="*/ 0 w 4685706"/>
              <a:gd name="connsiteY4" fmla="*/ 0 h 400110"/>
              <a:gd name="connsiteX0" fmla="*/ 0 w 4685706"/>
              <a:gd name="connsiteY0" fmla="*/ 0 h 411934"/>
              <a:gd name="connsiteX1" fmla="*/ 4685706 w 4685706"/>
              <a:gd name="connsiteY1" fmla="*/ 0 h 411934"/>
              <a:gd name="connsiteX2" fmla="*/ 4685706 w 4685706"/>
              <a:gd name="connsiteY2" fmla="*/ 400110 h 411934"/>
              <a:gd name="connsiteX3" fmla="*/ 2490507 w 4685706"/>
              <a:gd name="connsiteY3" fmla="*/ 411934 h 411934"/>
              <a:gd name="connsiteX4" fmla="*/ 0 w 4685706"/>
              <a:gd name="connsiteY4" fmla="*/ 400110 h 411934"/>
              <a:gd name="connsiteX5" fmla="*/ 0 w 4685706"/>
              <a:gd name="connsiteY5" fmla="*/ 0 h 41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85706" h="411934">
                <a:moveTo>
                  <a:pt x="0" y="0"/>
                </a:moveTo>
                <a:lnTo>
                  <a:pt x="4685706" y="0"/>
                </a:lnTo>
                <a:lnTo>
                  <a:pt x="4685706" y="400110"/>
                </a:lnTo>
                <a:lnTo>
                  <a:pt x="2490507" y="411934"/>
                </a:lnTo>
                <a:lnTo>
                  <a:pt x="0" y="40011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Этап экспертизы </a:t>
            </a:r>
            <a:b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предложений</a:t>
            </a:r>
            <a:endParaRPr lang="ru-RU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Штриховая стрелка вправо 12"/>
          <p:cNvSpPr/>
          <p:nvPr/>
        </p:nvSpPr>
        <p:spPr>
          <a:xfrm>
            <a:off x="5486760" y="2527232"/>
            <a:ext cx="978408" cy="484632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4953000" y="2400617"/>
            <a:ext cx="533760" cy="37286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6753200" y="2432157"/>
            <a:ext cx="2304256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Научная экспертиза РАН</a:t>
            </a:r>
            <a:endParaRPr lang="ru-RU" dirty="0"/>
          </a:p>
        </p:txBody>
      </p:sp>
      <p:sp>
        <p:nvSpPr>
          <p:cNvPr id="21" name="Выноска со стрелкой вниз 20"/>
          <p:cNvSpPr/>
          <p:nvPr/>
        </p:nvSpPr>
        <p:spPr>
          <a:xfrm>
            <a:off x="6753200" y="3361597"/>
            <a:ext cx="2304256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Педагогическая экспертиза РАО</a:t>
            </a:r>
            <a:endParaRPr lang="ru-RU" dirty="0"/>
          </a:p>
        </p:txBody>
      </p:sp>
      <p:sp>
        <p:nvSpPr>
          <p:cNvPr id="19" name="Выноска со стрелкой влево 18"/>
          <p:cNvSpPr/>
          <p:nvPr/>
        </p:nvSpPr>
        <p:spPr>
          <a:xfrm>
            <a:off x="5393328" y="4332326"/>
            <a:ext cx="3672408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Общественно-профессиональная экспертиза УМО</a:t>
            </a:r>
            <a:endParaRPr lang="ru-RU" dirty="0"/>
          </a:p>
        </p:txBody>
      </p:sp>
      <p:sp>
        <p:nvSpPr>
          <p:cNvPr id="20" name="Выноска 1 19"/>
          <p:cNvSpPr/>
          <p:nvPr/>
        </p:nvSpPr>
        <p:spPr>
          <a:xfrm>
            <a:off x="8552993" y="5651176"/>
            <a:ext cx="1025485" cy="612648"/>
          </a:xfrm>
          <a:prstGeom prst="borderCallout1">
            <a:avLst>
              <a:gd name="adj1" fmla="val 1824"/>
              <a:gd name="adj2" fmla="val -60"/>
              <a:gd name="adj3" fmla="val -59833"/>
              <a:gd name="adj4" fmla="val -69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ОИГВ</a:t>
            </a:r>
            <a:endParaRPr lang="ru-RU" dirty="0"/>
          </a:p>
        </p:txBody>
      </p:sp>
      <p:sp>
        <p:nvSpPr>
          <p:cNvPr id="24" name="Выноска 1 23"/>
          <p:cNvSpPr/>
          <p:nvPr/>
        </p:nvSpPr>
        <p:spPr>
          <a:xfrm>
            <a:off x="5576781" y="5692223"/>
            <a:ext cx="1776771" cy="612648"/>
          </a:xfrm>
          <a:prstGeom prst="borderCallout1">
            <a:avLst>
              <a:gd name="adj1" fmla="val -4331"/>
              <a:gd name="adj2" fmla="val 87392"/>
              <a:gd name="adj3" fmla="val -67527"/>
              <a:gd name="adj4" fmla="val 127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Ассоциации учителей</a:t>
            </a:r>
            <a:endParaRPr lang="ru-RU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38158" y="2714620"/>
            <a:ext cx="8420100" cy="1470025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C0504D"/>
      </a:accent2>
      <a:accent3>
        <a:srgbClr val="C00000"/>
      </a:accent3>
      <a:accent4>
        <a:srgbClr val="8064A2"/>
      </a:accent4>
      <a:accent5>
        <a:srgbClr val="31859B"/>
      </a:accent5>
      <a:accent6>
        <a:srgbClr val="E36C09"/>
      </a:accent6>
      <a:hlink>
        <a:srgbClr val="0000FF"/>
      </a:hlink>
      <a:folHlink>
        <a:srgbClr val="800080"/>
      </a:folHlink>
    </a:clrScheme>
    <a:fontScheme name="Другая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166</Words>
  <Application>Microsoft Office PowerPoint</Application>
  <PresentationFormat>Лист A4 (210x297 мм)</PresentationFormat>
  <Paragraphs>40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Обновление содержания:  поиске парадигмы системы обновления</vt:lpstr>
      <vt:lpstr>Закон «Об образовании в Российской Федерации» </vt:lpstr>
      <vt:lpstr>Главное условие позитивного результата от творческой свободы в определении содержания является качества педагогического корпуса</vt:lpstr>
      <vt:lpstr>Риски свободы</vt:lpstr>
      <vt:lpstr>Модель системы обновления содержания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Juliana</dc:creator>
  <cp:lastModifiedBy>Л</cp:lastModifiedBy>
  <cp:revision>233</cp:revision>
  <cp:lastPrinted>2015-03-26T16:03:21Z</cp:lastPrinted>
  <dcterms:created xsi:type="dcterms:W3CDTF">2013-10-07T07:19:02Z</dcterms:created>
  <dcterms:modified xsi:type="dcterms:W3CDTF">2017-05-17T17:58:57Z</dcterms:modified>
</cp:coreProperties>
</file>