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8"/>
  </p:notesMasterIdLst>
  <p:sldIdLst>
    <p:sldId id="262" r:id="rId2"/>
    <p:sldId id="276" r:id="rId3"/>
    <p:sldId id="256" r:id="rId4"/>
    <p:sldId id="286" r:id="rId5"/>
    <p:sldId id="285" r:id="rId6"/>
    <p:sldId id="283" r:id="rId7"/>
    <p:sldId id="284" r:id="rId8"/>
    <p:sldId id="278" r:id="rId9"/>
    <p:sldId id="290" r:id="rId10"/>
    <p:sldId id="280" r:id="rId11"/>
    <p:sldId id="287" r:id="rId12"/>
    <p:sldId id="289" r:id="rId13"/>
    <p:sldId id="293" r:id="rId14"/>
    <p:sldId id="292" r:id="rId15"/>
    <p:sldId id="291" r:id="rId16"/>
    <p:sldId id="28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9A85FF-A976-4721-A041-CE50B4638C24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9B3B90A9-C3AD-48CE-9E36-AEB396B87B76}">
      <dgm:prSet phldrT="[Текст]"/>
      <dgm:spPr/>
      <dgm:t>
        <a:bodyPr/>
        <a:lstStyle/>
        <a:p>
          <a:r>
            <a:rPr lang="ru-RU" dirty="0"/>
            <a:t>Концепции модернизации содержания и технологий преподавания….</a:t>
          </a:r>
        </a:p>
      </dgm:t>
    </dgm:pt>
    <dgm:pt modelId="{6A1FBCB8-0DF1-4190-99AA-2344A89E2150}" type="parTrans" cxnId="{08354C36-5993-4E50-981A-093E864AFAD5}">
      <dgm:prSet/>
      <dgm:spPr/>
      <dgm:t>
        <a:bodyPr/>
        <a:lstStyle/>
        <a:p>
          <a:endParaRPr lang="ru-RU"/>
        </a:p>
      </dgm:t>
    </dgm:pt>
    <dgm:pt modelId="{8D953726-FAD8-4962-8622-CC41EB29E26A}" type="sibTrans" cxnId="{08354C36-5993-4E50-981A-093E864AFAD5}">
      <dgm:prSet/>
      <dgm:spPr/>
      <dgm:t>
        <a:bodyPr/>
        <a:lstStyle/>
        <a:p>
          <a:endParaRPr lang="ru-RU"/>
        </a:p>
      </dgm:t>
    </dgm:pt>
    <dgm:pt modelId="{5275E3DE-B7FD-4897-A53F-D819D4798C83}">
      <dgm:prSet phldrT="[Текст]" custT="1"/>
      <dgm:spPr/>
      <dgm:t>
        <a:bodyPr/>
        <a:lstStyle/>
        <a:p>
          <a:r>
            <a:rPr lang="ru-RU" sz="1600" dirty="0"/>
            <a:t>Направления предметного содержания, </a:t>
          </a:r>
        </a:p>
        <a:p>
          <a:r>
            <a:rPr lang="ru-RU" sz="1600" dirty="0"/>
            <a:t>«сквозные линии»</a:t>
          </a:r>
        </a:p>
      </dgm:t>
    </dgm:pt>
    <dgm:pt modelId="{9BE3E65E-6364-48C0-83AC-FD8F69893296}" type="parTrans" cxnId="{F8EE46E3-B3EF-44C1-818A-C96901AD275B}">
      <dgm:prSet/>
      <dgm:spPr/>
      <dgm:t>
        <a:bodyPr/>
        <a:lstStyle/>
        <a:p>
          <a:endParaRPr lang="ru-RU"/>
        </a:p>
      </dgm:t>
    </dgm:pt>
    <dgm:pt modelId="{3A098808-EEE1-4FBA-ACCF-1F854B4A64EB}" type="sibTrans" cxnId="{F8EE46E3-B3EF-44C1-818A-C96901AD275B}">
      <dgm:prSet/>
      <dgm:spPr/>
      <dgm:t>
        <a:bodyPr/>
        <a:lstStyle/>
        <a:p>
          <a:endParaRPr lang="ru-RU"/>
        </a:p>
      </dgm:t>
    </dgm:pt>
    <dgm:pt modelId="{879FB43E-1ABF-4C41-B656-63C25D0388FC}">
      <dgm:prSet phldrT="[Текст]" custT="1"/>
      <dgm:spPr/>
      <dgm:t>
        <a:bodyPr/>
        <a:lstStyle/>
        <a:p>
          <a:r>
            <a:rPr lang="ru-RU" sz="2000" dirty="0"/>
            <a:t>Результаты образования</a:t>
          </a:r>
        </a:p>
      </dgm:t>
    </dgm:pt>
    <dgm:pt modelId="{89D5F634-5C30-45A9-BF16-1D203D844CAB}" type="parTrans" cxnId="{53A4D2C0-FACC-4DFD-BBE8-D89C3C6E594E}">
      <dgm:prSet/>
      <dgm:spPr/>
      <dgm:t>
        <a:bodyPr/>
        <a:lstStyle/>
        <a:p>
          <a:endParaRPr lang="ru-RU"/>
        </a:p>
      </dgm:t>
    </dgm:pt>
    <dgm:pt modelId="{6FD084F2-1445-4346-85E1-0BD10A2C77CD}" type="sibTrans" cxnId="{53A4D2C0-FACC-4DFD-BBE8-D89C3C6E594E}">
      <dgm:prSet/>
      <dgm:spPr/>
      <dgm:t>
        <a:bodyPr/>
        <a:lstStyle/>
        <a:p>
          <a:endParaRPr lang="ru-RU"/>
        </a:p>
      </dgm:t>
    </dgm:pt>
    <dgm:pt modelId="{684A2B7A-3CFA-40C9-93F0-BE792879B298}">
      <dgm:prSet phldrT="[Текст]"/>
      <dgm:spPr/>
      <dgm:t>
        <a:bodyPr/>
        <a:lstStyle/>
        <a:p>
          <a:r>
            <a:rPr lang="ru-RU" dirty="0"/>
            <a:t>Изменения в правовую базу общего образования</a:t>
          </a:r>
        </a:p>
      </dgm:t>
    </dgm:pt>
    <dgm:pt modelId="{41966FE3-25F6-4D11-BA06-36B49F005385}" type="parTrans" cxnId="{E3DFBC8E-1E50-4C12-89D7-BF63FD432BB7}">
      <dgm:prSet/>
      <dgm:spPr/>
      <dgm:t>
        <a:bodyPr/>
        <a:lstStyle/>
        <a:p>
          <a:endParaRPr lang="ru-RU"/>
        </a:p>
      </dgm:t>
    </dgm:pt>
    <dgm:pt modelId="{FAC8714B-1476-400C-8C15-391C13D03359}" type="sibTrans" cxnId="{E3DFBC8E-1E50-4C12-89D7-BF63FD432BB7}">
      <dgm:prSet/>
      <dgm:spPr/>
      <dgm:t>
        <a:bodyPr/>
        <a:lstStyle/>
        <a:p>
          <a:endParaRPr lang="ru-RU"/>
        </a:p>
      </dgm:t>
    </dgm:pt>
    <dgm:pt modelId="{4AB9E994-A805-4FED-954D-62558D339465}">
      <dgm:prSet phldrT="[Текст]" custT="1"/>
      <dgm:spPr/>
      <dgm:t>
        <a:bodyPr/>
        <a:lstStyle/>
        <a:p>
          <a:r>
            <a:rPr lang="ru-RU" sz="2000" dirty="0"/>
            <a:t>ФГОС НОО, ООО, СОО</a:t>
          </a:r>
        </a:p>
      </dgm:t>
    </dgm:pt>
    <dgm:pt modelId="{07ECB547-8CE2-4C05-9D9C-88F1CA4124AA}" type="parTrans" cxnId="{D57F95B2-6F55-4BB6-A952-241CEB8C0D56}">
      <dgm:prSet/>
      <dgm:spPr/>
      <dgm:t>
        <a:bodyPr/>
        <a:lstStyle/>
        <a:p>
          <a:endParaRPr lang="ru-RU"/>
        </a:p>
      </dgm:t>
    </dgm:pt>
    <dgm:pt modelId="{6B322DF1-7A11-47A0-B48B-CE6F9ABB4B9B}" type="sibTrans" cxnId="{D57F95B2-6F55-4BB6-A952-241CEB8C0D56}">
      <dgm:prSet/>
      <dgm:spPr/>
      <dgm:t>
        <a:bodyPr/>
        <a:lstStyle/>
        <a:p>
          <a:endParaRPr lang="ru-RU"/>
        </a:p>
      </dgm:t>
    </dgm:pt>
    <dgm:pt modelId="{9B9B8D0D-49EC-4ADD-988A-464CE87F8275}">
      <dgm:prSet phldrT="[Текст]" custT="1"/>
      <dgm:spPr/>
      <dgm:t>
        <a:bodyPr/>
        <a:lstStyle/>
        <a:p>
          <a:r>
            <a:rPr lang="ru-RU" sz="2000" dirty="0"/>
            <a:t>Примерная программы</a:t>
          </a:r>
        </a:p>
      </dgm:t>
    </dgm:pt>
    <dgm:pt modelId="{254DBE6E-B468-4177-92AB-5F5ED51AD704}" type="parTrans" cxnId="{1817FE55-5AEA-47F2-A6EC-F3E9D4E2164A}">
      <dgm:prSet/>
      <dgm:spPr/>
      <dgm:t>
        <a:bodyPr/>
        <a:lstStyle/>
        <a:p>
          <a:endParaRPr lang="ru-RU"/>
        </a:p>
      </dgm:t>
    </dgm:pt>
    <dgm:pt modelId="{E84F079E-73C4-4C6A-9EAF-FF8D9B1F11C3}" type="sibTrans" cxnId="{1817FE55-5AEA-47F2-A6EC-F3E9D4E2164A}">
      <dgm:prSet/>
      <dgm:spPr/>
      <dgm:t>
        <a:bodyPr/>
        <a:lstStyle/>
        <a:p>
          <a:endParaRPr lang="ru-RU"/>
        </a:p>
      </dgm:t>
    </dgm:pt>
    <dgm:pt modelId="{021156F2-57B2-4557-921A-4D0949991D58}">
      <dgm:prSet phldrT="[Текст]"/>
      <dgm:spPr/>
      <dgm:t>
        <a:bodyPr/>
        <a:lstStyle/>
        <a:p>
          <a:r>
            <a:rPr lang="ru-RU" dirty="0"/>
            <a:t>Рабочие программы, УМК</a:t>
          </a:r>
        </a:p>
      </dgm:t>
    </dgm:pt>
    <dgm:pt modelId="{D4CF90DD-56E2-42BB-B9C8-13EECC3387E2}" type="parTrans" cxnId="{D8A86981-FFAD-4F52-A05B-CA7F9D0E66E8}">
      <dgm:prSet/>
      <dgm:spPr/>
      <dgm:t>
        <a:bodyPr/>
        <a:lstStyle/>
        <a:p>
          <a:endParaRPr lang="ru-RU"/>
        </a:p>
      </dgm:t>
    </dgm:pt>
    <dgm:pt modelId="{D78588CA-4318-4356-89DF-23620F884B0A}" type="sibTrans" cxnId="{D8A86981-FFAD-4F52-A05B-CA7F9D0E66E8}">
      <dgm:prSet/>
      <dgm:spPr/>
      <dgm:t>
        <a:bodyPr/>
        <a:lstStyle/>
        <a:p>
          <a:endParaRPr lang="ru-RU"/>
        </a:p>
      </dgm:t>
    </dgm:pt>
    <dgm:pt modelId="{29363D0C-7BE8-4712-9193-CD4EB785203E}">
      <dgm:prSet phldrT="[Текст]"/>
      <dgm:spPr/>
      <dgm:t>
        <a:bodyPr/>
        <a:lstStyle/>
        <a:p>
          <a:r>
            <a:rPr lang="ru-RU" dirty="0"/>
            <a:t>Конструирование содержания обучения</a:t>
          </a:r>
        </a:p>
      </dgm:t>
    </dgm:pt>
    <dgm:pt modelId="{1F83C5FE-9CF3-4A29-83CE-E233BB3D0ED2}" type="parTrans" cxnId="{AB26A2E0-AD0D-4B8F-BBCC-4B174A371C68}">
      <dgm:prSet/>
      <dgm:spPr/>
      <dgm:t>
        <a:bodyPr/>
        <a:lstStyle/>
        <a:p>
          <a:endParaRPr lang="ru-RU"/>
        </a:p>
      </dgm:t>
    </dgm:pt>
    <dgm:pt modelId="{1079E9FD-FE22-46EC-A708-5DCD87780071}" type="sibTrans" cxnId="{AB26A2E0-AD0D-4B8F-BBCC-4B174A371C68}">
      <dgm:prSet/>
      <dgm:spPr/>
      <dgm:t>
        <a:bodyPr/>
        <a:lstStyle/>
        <a:p>
          <a:endParaRPr lang="ru-RU"/>
        </a:p>
      </dgm:t>
    </dgm:pt>
    <dgm:pt modelId="{132EC2AF-22F0-4843-8253-A9CF950DF2AF}">
      <dgm:prSet phldrT="[Текст]"/>
      <dgm:spPr/>
      <dgm:t>
        <a:bodyPr/>
        <a:lstStyle/>
        <a:p>
          <a:r>
            <a:rPr lang="ru-RU" dirty="0"/>
            <a:t>Экспертиза</a:t>
          </a:r>
        </a:p>
      </dgm:t>
    </dgm:pt>
    <dgm:pt modelId="{4E17AFE4-FEC5-4504-942D-0BF3E13DE729}" type="parTrans" cxnId="{FC4FEB3C-3164-43E0-8B4A-1C011663BCEA}">
      <dgm:prSet/>
      <dgm:spPr/>
      <dgm:t>
        <a:bodyPr/>
        <a:lstStyle/>
        <a:p>
          <a:endParaRPr lang="ru-RU"/>
        </a:p>
      </dgm:t>
    </dgm:pt>
    <dgm:pt modelId="{1695EB8F-4CA5-4CAB-B768-6C314662FDC8}" type="sibTrans" cxnId="{FC4FEB3C-3164-43E0-8B4A-1C011663BCEA}">
      <dgm:prSet/>
      <dgm:spPr/>
      <dgm:t>
        <a:bodyPr/>
        <a:lstStyle/>
        <a:p>
          <a:endParaRPr lang="ru-RU"/>
        </a:p>
      </dgm:t>
    </dgm:pt>
    <dgm:pt modelId="{08657482-76C9-4D1D-A11B-F74F1F2B8712}" type="pres">
      <dgm:prSet presAssocID="{B89A85FF-A976-4721-A041-CE50B4638C24}" presName="Name0" presStyleCnt="0">
        <dgm:presLayoutVars>
          <dgm:dir/>
          <dgm:animLvl val="lvl"/>
          <dgm:resizeHandles val="exact"/>
        </dgm:presLayoutVars>
      </dgm:prSet>
      <dgm:spPr/>
    </dgm:pt>
    <dgm:pt modelId="{EC7DDF07-A1D0-4C68-8B86-E0E4566E3A8D}" type="pres">
      <dgm:prSet presAssocID="{021156F2-57B2-4557-921A-4D0949991D58}" presName="boxAndChildren" presStyleCnt="0"/>
      <dgm:spPr/>
    </dgm:pt>
    <dgm:pt modelId="{37364244-A4DB-40D8-8D19-A7DCAFA365E7}" type="pres">
      <dgm:prSet presAssocID="{021156F2-57B2-4557-921A-4D0949991D58}" presName="parentTextBox" presStyleLbl="node1" presStyleIdx="0" presStyleCnt="3"/>
      <dgm:spPr/>
    </dgm:pt>
    <dgm:pt modelId="{2C795CE2-38DA-46C4-AA61-6E69D08C1635}" type="pres">
      <dgm:prSet presAssocID="{021156F2-57B2-4557-921A-4D0949991D58}" presName="entireBox" presStyleLbl="node1" presStyleIdx="0" presStyleCnt="3" custLinFactNeighborY="4218"/>
      <dgm:spPr/>
    </dgm:pt>
    <dgm:pt modelId="{A260B0DB-6B12-41A9-B8C2-37EFECBACDBA}" type="pres">
      <dgm:prSet presAssocID="{021156F2-57B2-4557-921A-4D0949991D58}" presName="descendantBox" presStyleCnt="0"/>
      <dgm:spPr/>
    </dgm:pt>
    <dgm:pt modelId="{782E64CD-6F27-4E84-B211-A9280DC69756}" type="pres">
      <dgm:prSet presAssocID="{29363D0C-7BE8-4712-9193-CD4EB785203E}" presName="childTextBox" presStyleLbl="fgAccFollowNode1" presStyleIdx="0" presStyleCnt="6">
        <dgm:presLayoutVars>
          <dgm:bulletEnabled val="1"/>
        </dgm:presLayoutVars>
      </dgm:prSet>
      <dgm:spPr/>
    </dgm:pt>
    <dgm:pt modelId="{6F9ACBAF-1F3B-41F3-9B16-1006CB137A4C}" type="pres">
      <dgm:prSet presAssocID="{132EC2AF-22F0-4843-8253-A9CF950DF2AF}" presName="childTextBox" presStyleLbl="fgAccFollowNode1" presStyleIdx="1" presStyleCnt="6">
        <dgm:presLayoutVars>
          <dgm:bulletEnabled val="1"/>
        </dgm:presLayoutVars>
      </dgm:prSet>
      <dgm:spPr/>
    </dgm:pt>
    <dgm:pt modelId="{FE082270-27F0-45B4-9A8E-5367226E1DCC}" type="pres">
      <dgm:prSet presAssocID="{FAC8714B-1476-400C-8C15-391C13D03359}" presName="sp" presStyleCnt="0"/>
      <dgm:spPr/>
    </dgm:pt>
    <dgm:pt modelId="{D7C608C5-A746-4EA4-B885-E3725480E007}" type="pres">
      <dgm:prSet presAssocID="{684A2B7A-3CFA-40C9-93F0-BE792879B298}" presName="arrowAndChildren" presStyleCnt="0"/>
      <dgm:spPr/>
    </dgm:pt>
    <dgm:pt modelId="{8A7F5E95-E12E-41F7-AAE1-9E293FA94E4E}" type="pres">
      <dgm:prSet presAssocID="{684A2B7A-3CFA-40C9-93F0-BE792879B298}" presName="parentTextArrow" presStyleLbl="node1" presStyleIdx="0" presStyleCnt="3"/>
      <dgm:spPr/>
    </dgm:pt>
    <dgm:pt modelId="{E54CD2D7-2515-44A7-8758-3AED0841A3F8}" type="pres">
      <dgm:prSet presAssocID="{684A2B7A-3CFA-40C9-93F0-BE792879B298}" presName="arrow" presStyleLbl="node1" presStyleIdx="1" presStyleCnt="3"/>
      <dgm:spPr/>
    </dgm:pt>
    <dgm:pt modelId="{9D3C61A2-A356-4267-83A9-5F8C981070B6}" type="pres">
      <dgm:prSet presAssocID="{684A2B7A-3CFA-40C9-93F0-BE792879B298}" presName="descendantArrow" presStyleCnt="0"/>
      <dgm:spPr/>
    </dgm:pt>
    <dgm:pt modelId="{1333BAF5-A339-447A-B3C3-DAACBCEC670A}" type="pres">
      <dgm:prSet presAssocID="{4AB9E994-A805-4FED-954D-62558D339465}" presName="childTextArrow" presStyleLbl="fgAccFollowNode1" presStyleIdx="2" presStyleCnt="6">
        <dgm:presLayoutVars>
          <dgm:bulletEnabled val="1"/>
        </dgm:presLayoutVars>
      </dgm:prSet>
      <dgm:spPr/>
    </dgm:pt>
    <dgm:pt modelId="{35E98207-7664-4DF0-83B9-818E115A18A6}" type="pres">
      <dgm:prSet presAssocID="{9B9B8D0D-49EC-4ADD-988A-464CE87F8275}" presName="childTextArrow" presStyleLbl="fgAccFollowNode1" presStyleIdx="3" presStyleCnt="6">
        <dgm:presLayoutVars>
          <dgm:bulletEnabled val="1"/>
        </dgm:presLayoutVars>
      </dgm:prSet>
      <dgm:spPr/>
    </dgm:pt>
    <dgm:pt modelId="{92575116-4A06-4578-825D-F980DF9E4313}" type="pres">
      <dgm:prSet presAssocID="{8D953726-FAD8-4962-8622-CC41EB29E26A}" presName="sp" presStyleCnt="0"/>
      <dgm:spPr/>
    </dgm:pt>
    <dgm:pt modelId="{9364F566-1544-4111-A10F-12029098EAD6}" type="pres">
      <dgm:prSet presAssocID="{9B3B90A9-C3AD-48CE-9E36-AEB396B87B76}" presName="arrowAndChildren" presStyleCnt="0"/>
      <dgm:spPr/>
    </dgm:pt>
    <dgm:pt modelId="{0C868BA8-6536-49E6-BF0B-C3D50D676BDB}" type="pres">
      <dgm:prSet presAssocID="{9B3B90A9-C3AD-48CE-9E36-AEB396B87B76}" presName="parentTextArrow" presStyleLbl="node1" presStyleIdx="1" presStyleCnt="3"/>
      <dgm:spPr/>
    </dgm:pt>
    <dgm:pt modelId="{17E61BC4-89CB-4090-9BFE-6305791EA96D}" type="pres">
      <dgm:prSet presAssocID="{9B3B90A9-C3AD-48CE-9E36-AEB396B87B76}" presName="arrow" presStyleLbl="node1" presStyleIdx="2" presStyleCnt="3"/>
      <dgm:spPr/>
    </dgm:pt>
    <dgm:pt modelId="{4807D82F-2389-4354-BADA-16A108820EBB}" type="pres">
      <dgm:prSet presAssocID="{9B3B90A9-C3AD-48CE-9E36-AEB396B87B76}" presName="descendantArrow" presStyleCnt="0"/>
      <dgm:spPr/>
    </dgm:pt>
    <dgm:pt modelId="{88D1AC85-153D-431D-A46C-BB719DEA5523}" type="pres">
      <dgm:prSet presAssocID="{5275E3DE-B7FD-4897-A53F-D819D4798C83}" presName="childTextArrow" presStyleLbl="fgAccFollowNode1" presStyleIdx="4" presStyleCnt="6">
        <dgm:presLayoutVars>
          <dgm:bulletEnabled val="1"/>
        </dgm:presLayoutVars>
      </dgm:prSet>
      <dgm:spPr/>
    </dgm:pt>
    <dgm:pt modelId="{C788D26D-4810-444E-8B0A-41E918748F0F}" type="pres">
      <dgm:prSet presAssocID="{879FB43E-1ABF-4C41-B656-63C25D0388FC}" presName="childTextArrow" presStyleLbl="fgAccFollowNode1" presStyleIdx="5" presStyleCnt="6">
        <dgm:presLayoutVars>
          <dgm:bulletEnabled val="1"/>
        </dgm:presLayoutVars>
      </dgm:prSet>
      <dgm:spPr/>
    </dgm:pt>
  </dgm:ptLst>
  <dgm:cxnLst>
    <dgm:cxn modelId="{8238FE03-311C-4FD3-9B36-604797F5E66D}" type="presOf" srcId="{9B3B90A9-C3AD-48CE-9E36-AEB396B87B76}" destId="{0C868BA8-6536-49E6-BF0B-C3D50D676BDB}" srcOrd="0" destOrd="0" presId="urn:microsoft.com/office/officeart/2005/8/layout/process4"/>
    <dgm:cxn modelId="{8FBDF80E-BADF-4FE0-9463-DE6CEE8F2332}" type="presOf" srcId="{021156F2-57B2-4557-921A-4D0949991D58}" destId="{37364244-A4DB-40D8-8D19-A7DCAFA365E7}" srcOrd="0" destOrd="0" presId="urn:microsoft.com/office/officeart/2005/8/layout/process4"/>
    <dgm:cxn modelId="{A92C302B-617A-4B01-8F31-0CD9E4C0B21E}" type="presOf" srcId="{879FB43E-1ABF-4C41-B656-63C25D0388FC}" destId="{C788D26D-4810-444E-8B0A-41E918748F0F}" srcOrd="0" destOrd="0" presId="urn:microsoft.com/office/officeart/2005/8/layout/process4"/>
    <dgm:cxn modelId="{683B312B-2E89-454A-8FC0-C4CE49FA3352}" type="presOf" srcId="{684A2B7A-3CFA-40C9-93F0-BE792879B298}" destId="{8A7F5E95-E12E-41F7-AAE1-9E293FA94E4E}" srcOrd="0" destOrd="0" presId="urn:microsoft.com/office/officeart/2005/8/layout/process4"/>
    <dgm:cxn modelId="{08354C36-5993-4E50-981A-093E864AFAD5}" srcId="{B89A85FF-A976-4721-A041-CE50B4638C24}" destId="{9B3B90A9-C3AD-48CE-9E36-AEB396B87B76}" srcOrd="0" destOrd="0" parTransId="{6A1FBCB8-0DF1-4190-99AA-2344A89E2150}" sibTransId="{8D953726-FAD8-4962-8622-CC41EB29E26A}"/>
    <dgm:cxn modelId="{FC4FEB3C-3164-43E0-8B4A-1C011663BCEA}" srcId="{021156F2-57B2-4557-921A-4D0949991D58}" destId="{132EC2AF-22F0-4843-8253-A9CF950DF2AF}" srcOrd="1" destOrd="0" parTransId="{4E17AFE4-FEC5-4504-942D-0BF3E13DE729}" sibTransId="{1695EB8F-4CA5-4CAB-B768-6C314662FDC8}"/>
    <dgm:cxn modelId="{FF216862-3FE4-491D-9F0E-C5DF5BF4E12A}" type="presOf" srcId="{29363D0C-7BE8-4712-9193-CD4EB785203E}" destId="{782E64CD-6F27-4E84-B211-A9280DC69756}" srcOrd="0" destOrd="0" presId="urn:microsoft.com/office/officeart/2005/8/layout/process4"/>
    <dgm:cxn modelId="{CB983D72-B20B-41F4-B4B6-DE8355533753}" type="presOf" srcId="{B89A85FF-A976-4721-A041-CE50B4638C24}" destId="{08657482-76C9-4D1D-A11B-F74F1F2B8712}" srcOrd="0" destOrd="0" presId="urn:microsoft.com/office/officeart/2005/8/layout/process4"/>
    <dgm:cxn modelId="{1817FE55-5AEA-47F2-A6EC-F3E9D4E2164A}" srcId="{684A2B7A-3CFA-40C9-93F0-BE792879B298}" destId="{9B9B8D0D-49EC-4ADD-988A-464CE87F8275}" srcOrd="1" destOrd="0" parTransId="{254DBE6E-B468-4177-92AB-5F5ED51AD704}" sibTransId="{E84F079E-73C4-4C6A-9EAF-FF8D9B1F11C3}"/>
    <dgm:cxn modelId="{D8A86981-FFAD-4F52-A05B-CA7F9D0E66E8}" srcId="{B89A85FF-A976-4721-A041-CE50B4638C24}" destId="{021156F2-57B2-4557-921A-4D0949991D58}" srcOrd="2" destOrd="0" parTransId="{D4CF90DD-56E2-42BB-B9C8-13EECC3387E2}" sibTransId="{D78588CA-4318-4356-89DF-23620F884B0A}"/>
    <dgm:cxn modelId="{D7A50087-2A73-482E-B20C-780425A78DD6}" type="presOf" srcId="{4AB9E994-A805-4FED-954D-62558D339465}" destId="{1333BAF5-A339-447A-B3C3-DAACBCEC670A}" srcOrd="0" destOrd="0" presId="urn:microsoft.com/office/officeart/2005/8/layout/process4"/>
    <dgm:cxn modelId="{E3DFBC8E-1E50-4C12-89D7-BF63FD432BB7}" srcId="{B89A85FF-A976-4721-A041-CE50B4638C24}" destId="{684A2B7A-3CFA-40C9-93F0-BE792879B298}" srcOrd="1" destOrd="0" parTransId="{41966FE3-25F6-4D11-BA06-36B49F005385}" sibTransId="{FAC8714B-1476-400C-8C15-391C13D03359}"/>
    <dgm:cxn modelId="{40530FA5-A72D-4CA9-9869-F1FB38B78D13}" type="presOf" srcId="{132EC2AF-22F0-4843-8253-A9CF950DF2AF}" destId="{6F9ACBAF-1F3B-41F3-9B16-1006CB137A4C}" srcOrd="0" destOrd="0" presId="urn:microsoft.com/office/officeart/2005/8/layout/process4"/>
    <dgm:cxn modelId="{E11482AE-7D07-4A9B-BFAC-8DF6F1E7D77F}" type="presOf" srcId="{9B3B90A9-C3AD-48CE-9E36-AEB396B87B76}" destId="{17E61BC4-89CB-4090-9BFE-6305791EA96D}" srcOrd="1" destOrd="0" presId="urn:microsoft.com/office/officeart/2005/8/layout/process4"/>
    <dgm:cxn modelId="{719387AE-65DA-432D-88D2-DC2903C35B29}" type="presOf" srcId="{684A2B7A-3CFA-40C9-93F0-BE792879B298}" destId="{E54CD2D7-2515-44A7-8758-3AED0841A3F8}" srcOrd="1" destOrd="0" presId="urn:microsoft.com/office/officeart/2005/8/layout/process4"/>
    <dgm:cxn modelId="{D57F95B2-6F55-4BB6-A952-241CEB8C0D56}" srcId="{684A2B7A-3CFA-40C9-93F0-BE792879B298}" destId="{4AB9E994-A805-4FED-954D-62558D339465}" srcOrd="0" destOrd="0" parTransId="{07ECB547-8CE2-4C05-9D9C-88F1CA4124AA}" sibTransId="{6B322DF1-7A11-47A0-B48B-CE6F9ABB4B9B}"/>
    <dgm:cxn modelId="{53A4D2C0-FACC-4DFD-BBE8-D89C3C6E594E}" srcId="{9B3B90A9-C3AD-48CE-9E36-AEB396B87B76}" destId="{879FB43E-1ABF-4C41-B656-63C25D0388FC}" srcOrd="1" destOrd="0" parTransId="{89D5F634-5C30-45A9-BF16-1D203D844CAB}" sibTransId="{6FD084F2-1445-4346-85E1-0BD10A2C77CD}"/>
    <dgm:cxn modelId="{5D05AECA-750B-4F14-BCED-CEAAAC1EF3FF}" type="presOf" srcId="{021156F2-57B2-4557-921A-4D0949991D58}" destId="{2C795CE2-38DA-46C4-AA61-6E69D08C1635}" srcOrd="1" destOrd="0" presId="urn:microsoft.com/office/officeart/2005/8/layout/process4"/>
    <dgm:cxn modelId="{7341E4D4-E3F2-45BA-BDC7-AD2C2C6CD955}" type="presOf" srcId="{9B9B8D0D-49EC-4ADD-988A-464CE87F8275}" destId="{35E98207-7664-4DF0-83B9-818E115A18A6}" srcOrd="0" destOrd="0" presId="urn:microsoft.com/office/officeart/2005/8/layout/process4"/>
    <dgm:cxn modelId="{12DF7EDD-CB8F-4B19-B79C-FC6BB9E3A7C1}" type="presOf" srcId="{5275E3DE-B7FD-4897-A53F-D819D4798C83}" destId="{88D1AC85-153D-431D-A46C-BB719DEA5523}" srcOrd="0" destOrd="0" presId="urn:microsoft.com/office/officeart/2005/8/layout/process4"/>
    <dgm:cxn modelId="{AB26A2E0-AD0D-4B8F-BBCC-4B174A371C68}" srcId="{021156F2-57B2-4557-921A-4D0949991D58}" destId="{29363D0C-7BE8-4712-9193-CD4EB785203E}" srcOrd="0" destOrd="0" parTransId="{1F83C5FE-9CF3-4A29-83CE-E233BB3D0ED2}" sibTransId="{1079E9FD-FE22-46EC-A708-5DCD87780071}"/>
    <dgm:cxn modelId="{F8EE46E3-B3EF-44C1-818A-C96901AD275B}" srcId="{9B3B90A9-C3AD-48CE-9E36-AEB396B87B76}" destId="{5275E3DE-B7FD-4897-A53F-D819D4798C83}" srcOrd="0" destOrd="0" parTransId="{9BE3E65E-6364-48C0-83AC-FD8F69893296}" sibTransId="{3A098808-EEE1-4FBA-ACCF-1F854B4A64EB}"/>
    <dgm:cxn modelId="{9DB33CD5-2B03-4E09-9D82-34FD23CFD589}" type="presParOf" srcId="{08657482-76C9-4D1D-A11B-F74F1F2B8712}" destId="{EC7DDF07-A1D0-4C68-8B86-E0E4566E3A8D}" srcOrd="0" destOrd="0" presId="urn:microsoft.com/office/officeart/2005/8/layout/process4"/>
    <dgm:cxn modelId="{8635AE53-6A87-4E81-AD8A-27ECDF4DE157}" type="presParOf" srcId="{EC7DDF07-A1D0-4C68-8B86-E0E4566E3A8D}" destId="{37364244-A4DB-40D8-8D19-A7DCAFA365E7}" srcOrd="0" destOrd="0" presId="urn:microsoft.com/office/officeart/2005/8/layout/process4"/>
    <dgm:cxn modelId="{281FE46F-7387-45FB-8439-D7729B3386F4}" type="presParOf" srcId="{EC7DDF07-A1D0-4C68-8B86-E0E4566E3A8D}" destId="{2C795CE2-38DA-46C4-AA61-6E69D08C1635}" srcOrd="1" destOrd="0" presId="urn:microsoft.com/office/officeart/2005/8/layout/process4"/>
    <dgm:cxn modelId="{889CBD33-77AB-45D1-A243-40A01F4DA176}" type="presParOf" srcId="{EC7DDF07-A1D0-4C68-8B86-E0E4566E3A8D}" destId="{A260B0DB-6B12-41A9-B8C2-37EFECBACDBA}" srcOrd="2" destOrd="0" presId="urn:microsoft.com/office/officeart/2005/8/layout/process4"/>
    <dgm:cxn modelId="{6534C226-26A8-4DBE-A616-D29AC97CE885}" type="presParOf" srcId="{A260B0DB-6B12-41A9-B8C2-37EFECBACDBA}" destId="{782E64CD-6F27-4E84-B211-A9280DC69756}" srcOrd="0" destOrd="0" presId="urn:microsoft.com/office/officeart/2005/8/layout/process4"/>
    <dgm:cxn modelId="{32DAA77C-C163-4B61-8285-E5FBB73337CB}" type="presParOf" srcId="{A260B0DB-6B12-41A9-B8C2-37EFECBACDBA}" destId="{6F9ACBAF-1F3B-41F3-9B16-1006CB137A4C}" srcOrd="1" destOrd="0" presId="urn:microsoft.com/office/officeart/2005/8/layout/process4"/>
    <dgm:cxn modelId="{F713AC7D-0B47-4D50-B1A6-9034DC1ABE8B}" type="presParOf" srcId="{08657482-76C9-4D1D-A11B-F74F1F2B8712}" destId="{FE082270-27F0-45B4-9A8E-5367226E1DCC}" srcOrd="1" destOrd="0" presId="urn:microsoft.com/office/officeart/2005/8/layout/process4"/>
    <dgm:cxn modelId="{69352580-92ED-4E7C-9828-C9B5DB484256}" type="presParOf" srcId="{08657482-76C9-4D1D-A11B-F74F1F2B8712}" destId="{D7C608C5-A746-4EA4-B885-E3725480E007}" srcOrd="2" destOrd="0" presId="urn:microsoft.com/office/officeart/2005/8/layout/process4"/>
    <dgm:cxn modelId="{62E615A7-0C84-4B53-BA6C-FAD8F2704B5A}" type="presParOf" srcId="{D7C608C5-A746-4EA4-B885-E3725480E007}" destId="{8A7F5E95-E12E-41F7-AAE1-9E293FA94E4E}" srcOrd="0" destOrd="0" presId="urn:microsoft.com/office/officeart/2005/8/layout/process4"/>
    <dgm:cxn modelId="{EAC19400-BBFD-4122-870A-B8BA605B9161}" type="presParOf" srcId="{D7C608C5-A746-4EA4-B885-E3725480E007}" destId="{E54CD2D7-2515-44A7-8758-3AED0841A3F8}" srcOrd="1" destOrd="0" presId="urn:microsoft.com/office/officeart/2005/8/layout/process4"/>
    <dgm:cxn modelId="{2AD297B3-13C2-40DB-B8F1-47E759AA04A7}" type="presParOf" srcId="{D7C608C5-A746-4EA4-B885-E3725480E007}" destId="{9D3C61A2-A356-4267-83A9-5F8C981070B6}" srcOrd="2" destOrd="0" presId="urn:microsoft.com/office/officeart/2005/8/layout/process4"/>
    <dgm:cxn modelId="{24997DBC-2F76-4B29-88A2-65049C4F3165}" type="presParOf" srcId="{9D3C61A2-A356-4267-83A9-5F8C981070B6}" destId="{1333BAF5-A339-447A-B3C3-DAACBCEC670A}" srcOrd="0" destOrd="0" presId="urn:microsoft.com/office/officeart/2005/8/layout/process4"/>
    <dgm:cxn modelId="{979223C3-ECA6-40F9-8362-C1ABCDEFCDB3}" type="presParOf" srcId="{9D3C61A2-A356-4267-83A9-5F8C981070B6}" destId="{35E98207-7664-4DF0-83B9-818E115A18A6}" srcOrd="1" destOrd="0" presId="urn:microsoft.com/office/officeart/2005/8/layout/process4"/>
    <dgm:cxn modelId="{C90E2D31-735B-47A4-AF08-B4C5A710B27A}" type="presParOf" srcId="{08657482-76C9-4D1D-A11B-F74F1F2B8712}" destId="{92575116-4A06-4578-825D-F980DF9E4313}" srcOrd="3" destOrd="0" presId="urn:microsoft.com/office/officeart/2005/8/layout/process4"/>
    <dgm:cxn modelId="{D1883D2C-9369-4DFE-A5C7-E85664216AF9}" type="presParOf" srcId="{08657482-76C9-4D1D-A11B-F74F1F2B8712}" destId="{9364F566-1544-4111-A10F-12029098EAD6}" srcOrd="4" destOrd="0" presId="urn:microsoft.com/office/officeart/2005/8/layout/process4"/>
    <dgm:cxn modelId="{66F12D4C-E47A-493A-8EE4-773B72F0AD93}" type="presParOf" srcId="{9364F566-1544-4111-A10F-12029098EAD6}" destId="{0C868BA8-6536-49E6-BF0B-C3D50D676BDB}" srcOrd="0" destOrd="0" presId="urn:microsoft.com/office/officeart/2005/8/layout/process4"/>
    <dgm:cxn modelId="{AE43B892-9B6C-451B-830D-04DFD06CED80}" type="presParOf" srcId="{9364F566-1544-4111-A10F-12029098EAD6}" destId="{17E61BC4-89CB-4090-9BFE-6305791EA96D}" srcOrd="1" destOrd="0" presId="urn:microsoft.com/office/officeart/2005/8/layout/process4"/>
    <dgm:cxn modelId="{8A4A2CCA-E59A-45E1-B738-DE154F1E325C}" type="presParOf" srcId="{9364F566-1544-4111-A10F-12029098EAD6}" destId="{4807D82F-2389-4354-BADA-16A108820EBB}" srcOrd="2" destOrd="0" presId="urn:microsoft.com/office/officeart/2005/8/layout/process4"/>
    <dgm:cxn modelId="{74F81C0E-CB03-421E-AC5C-59D761048482}" type="presParOf" srcId="{4807D82F-2389-4354-BADA-16A108820EBB}" destId="{88D1AC85-153D-431D-A46C-BB719DEA5523}" srcOrd="0" destOrd="0" presId="urn:microsoft.com/office/officeart/2005/8/layout/process4"/>
    <dgm:cxn modelId="{09B97853-F7B6-48DA-B56C-CA367F553291}" type="presParOf" srcId="{4807D82F-2389-4354-BADA-16A108820EBB}" destId="{C788D26D-4810-444E-8B0A-41E918748F0F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95B377-1038-4FA5-98E8-D4F135A9BF2A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D2760A1-EAEB-41ED-8043-AF2A5812EB9E}">
      <dgm:prSet phldrT="[Текст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1400" b="1">
              <a:solidFill>
                <a:sysClr val="windowText" lastClr="000000"/>
              </a:solidFill>
            </a:rPr>
            <a:t>Предметная область «Технология» </a:t>
          </a:r>
          <a:endParaRPr lang="ru-RU" sz="1400">
            <a:solidFill>
              <a:sysClr val="windowText" lastClr="000000"/>
            </a:solidFill>
          </a:endParaRPr>
        </a:p>
      </dgm:t>
    </dgm:pt>
    <dgm:pt modelId="{7EC5BB96-C8A9-4E7B-A7EF-4491B4B0F3CB}" type="parTrans" cxnId="{337626CE-CAD3-435E-B9FF-63F09C38DEF5}">
      <dgm:prSet/>
      <dgm:spPr/>
      <dgm:t>
        <a:bodyPr/>
        <a:lstStyle/>
        <a:p>
          <a:endParaRPr lang="ru-RU"/>
        </a:p>
      </dgm:t>
    </dgm:pt>
    <dgm:pt modelId="{1BEF7A9F-501A-4E09-B32C-CDAAB4D09303}" type="sibTrans" cxnId="{337626CE-CAD3-435E-B9FF-63F09C38DEF5}">
      <dgm:prSet/>
      <dgm:spPr/>
      <dgm:t>
        <a:bodyPr/>
        <a:lstStyle/>
        <a:p>
          <a:endParaRPr lang="ru-RU"/>
        </a:p>
      </dgm:t>
    </dgm:pt>
    <dgm:pt modelId="{1CE749A0-E727-4410-8E54-9284FB59932A}">
      <dgm:prSet phldrT="[Текст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1400" b="1">
              <a:solidFill>
                <a:sysClr val="windowText" lastClr="000000"/>
              </a:solidFill>
            </a:rPr>
            <a:t>Черчение и техническое конструирование</a:t>
          </a:r>
        </a:p>
      </dgm:t>
    </dgm:pt>
    <dgm:pt modelId="{530787D5-4DD8-4378-8E83-7EFA1F23ECFD}" type="parTrans" cxnId="{EE075C5B-D7D0-4049-A102-7D76E9C7E0FC}">
      <dgm:prSet/>
      <dgm:spPr/>
      <dgm:t>
        <a:bodyPr/>
        <a:lstStyle/>
        <a:p>
          <a:endParaRPr lang="ru-RU"/>
        </a:p>
      </dgm:t>
    </dgm:pt>
    <dgm:pt modelId="{633DC7AA-630D-4C8D-B472-5100D42D87C7}" type="sibTrans" cxnId="{EE075C5B-D7D0-4049-A102-7D76E9C7E0FC}">
      <dgm:prSet/>
      <dgm:spPr/>
      <dgm:t>
        <a:bodyPr/>
        <a:lstStyle/>
        <a:p>
          <a:endParaRPr lang="ru-RU"/>
        </a:p>
      </dgm:t>
    </dgm:pt>
    <dgm:pt modelId="{83F0809C-EB2A-48E7-8083-D3E5B85719C0}">
      <dgm:prSet phldrT="[Текст]" custT="1"/>
      <dgm:spPr>
        <a:solidFill>
          <a:srgbClr val="FFFF99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1400" b="1">
              <a:solidFill>
                <a:sysClr val="windowText" lastClr="000000"/>
              </a:solidFill>
            </a:rPr>
            <a:t>Технология </a:t>
          </a:r>
        </a:p>
      </dgm:t>
    </dgm:pt>
    <dgm:pt modelId="{638389E8-61C5-4512-89FB-661FD73B3807}" type="parTrans" cxnId="{D04D4A4E-266D-4A22-957B-9EBB207A41C5}">
      <dgm:prSet/>
      <dgm:spPr/>
      <dgm:t>
        <a:bodyPr/>
        <a:lstStyle/>
        <a:p>
          <a:endParaRPr lang="ru-RU"/>
        </a:p>
      </dgm:t>
    </dgm:pt>
    <dgm:pt modelId="{54A0BB23-A932-43A2-B3FA-9C69DAA25843}" type="sibTrans" cxnId="{D04D4A4E-266D-4A22-957B-9EBB207A41C5}">
      <dgm:prSet/>
      <dgm:spPr/>
      <dgm:t>
        <a:bodyPr/>
        <a:lstStyle/>
        <a:p>
          <a:endParaRPr lang="ru-RU"/>
        </a:p>
      </dgm:t>
    </dgm:pt>
    <dgm:pt modelId="{013689D2-F96C-4EF9-B9F1-3DFB425D0195}">
      <dgm:prSet phldrT="[Текст]" custT="1"/>
      <dgm:spPr>
        <a:solidFill>
          <a:srgbClr val="CDACE6">
            <a:alpha val="81961"/>
          </a:srgb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1400" b="1">
              <a:solidFill>
                <a:sysClr val="windowText" lastClr="000000"/>
              </a:solidFill>
            </a:rPr>
            <a:t>Технологическая практика</a:t>
          </a:r>
        </a:p>
      </dgm:t>
    </dgm:pt>
    <dgm:pt modelId="{B9D65D89-7BA5-4344-87D2-B3A8F987B5FE}" type="parTrans" cxnId="{CA66816E-00E2-419B-94A7-2F26590F21C2}">
      <dgm:prSet/>
      <dgm:spPr/>
      <dgm:t>
        <a:bodyPr/>
        <a:lstStyle/>
        <a:p>
          <a:endParaRPr lang="ru-RU"/>
        </a:p>
      </dgm:t>
    </dgm:pt>
    <dgm:pt modelId="{45356C80-A8B0-45F7-AA59-12DF5C327E86}" type="sibTrans" cxnId="{CA66816E-00E2-419B-94A7-2F26590F21C2}">
      <dgm:prSet/>
      <dgm:spPr/>
      <dgm:t>
        <a:bodyPr/>
        <a:lstStyle/>
        <a:p>
          <a:endParaRPr lang="ru-RU"/>
        </a:p>
      </dgm:t>
    </dgm:pt>
    <dgm:pt modelId="{8E7CDDA1-84DF-4B03-8125-69E39ECFAB67}">
      <dgm:prSet phldrT="[Текст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1400" b="1">
              <a:solidFill>
                <a:sysClr val="windowText" lastClr="000000"/>
              </a:solidFill>
            </a:rPr>
            <a:t>Введение в профессиональную деятельность</a:t>
          </a:r>
        </a:p>
      </dgm:t>
    </dgm:pt>
    <dgm:pt modelId="{F06C0D27-0E9C-490C-9CB6-529E664CF371}" type="parTrans" cxnId="{7EB7C3AD-891A-4600-9331-44D0F69B4053}">
      <dgm:prSet/>
      <dgm:spPr/>
      <dgm:t>
        <a:bodyPr/>
        <a:lstStyle/>
        <a:p>
          <a:endParaRPr lang="ru-RU"/>
        </a:p>
      </dgm:t>
    </dgm:pt>
    <dgm:pt modelId="{CC3BF9C8-E069-4B5B-ABFC-FE0D787491BA}" type="sibTrans" cxnId="{7EB7C3AD-891A-4600-9331-44D0F69B4053}">
      <dgm:prSet/>
      <dgm:spPr/>
      <dgm:t>
        <a:bodyPr/>
        <a:lstStyle/>
        <a:p>
          <a:endParaRPr lang="ru-RU"/>
        </a:p>
      </dgm:t>
    </dgm:pt>
    <dgm:pt modelId="{04FE86A0-3AF0-4BFE-A3B1-6176ABE8A83B}" type="pres">
      <dgm:prSet presAssocID="{5295B377-1038-4FA5-98E8-D4F135A9BF2A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63D7C44-6088-4D0D-826E-DEE6DEF9278A}" type="pres">
      <dgm:prSet presAssocID="{8D2760A1-EAEB-41ED-8043-AF2A5812EB9E}" presName="centerShape" presStyleLbl="node0" presStyleIdx="0" presStyleCnt="1" custScaleX="109066" custLinFactNeighborX="-699" custLinFactNeighborY="247"/>
      <dgm:spPr/>
    </dgm:pt>
    <dgm:pt modelId="{C4FEE95C-37D3-4839-8A79-17CB5368FE2A}" type="pres">
      <dgm:prSet presAssocID="{530787D5-4DD8-4378-8E83-7EFA1F23ECFD}" presName="parTrans" presStyleLbl="bgSibTrans2D1" presStyleIdx="0" presStyleCnt="4" custAng="19528814" custFlipHor="1" custScaleX="41665" custLinFactNeighborX="27516" custLinFactNeighborY="18390"/>
      <dgm:spPr/>
    </dgm:pt>
    <dgm:pt modelId="{EC11FCCD-E11B-4056-970B-65CCBB4F1855}" type="pres">
      <dgm:prSet presAssocID="{1CE749A0-E727-4410-8E54-9284FB59932A}" presName="node" presStyleLbl="node1" presStyleIdx="0" presStyleCnt="4" custScaleX="108488" custRadScaleRad="97291" custRadScaleInc="-726">
        <dgm:presLayoutVars>
          <dgm:bulletEnabled val="1"/>
        </dgm:presLayoutVars>
      </dgm:prSet>
      <dgm:spPr/>
    </dgm:pt>
    <dgm:pt modelId="{DCDD7AFC-93D5-404D-A338-BF21A000A0AE}" type="pres">
      <dgm:prSet presAssocID="{638389E8-61C5-4512-89FB-661FD73B3807}" presName="parTrans" presStyleLbl="bgSibTrans2D1" presStyleIdx="1" presStyleCnt="4" custAng="9980018" custScaleX="41659" custLinFactNeighborX="7435" custLinFactNeighborY="75603"/>
      <dgm:spPr/>
    </dgm:pt>
    <dgm:pt modelId="{7E6E2D87-1BF6-43D0-8A3C-B6317D64B361}" type="pres">
      <dgm:prSet presAssocID="{83F0809C-EB2A-48E7-8083-D3E5B85719C0}" presName="node" presStyleLbl="node1" presStyleIdx="1" presStyleCnt="4" custScaleX="113418" custRadScaleRad="99181" custRadScaleInc="2421">
        <dgm:presLayoutVars>
          <dgm:bulletEnabled val="1"/>
        </dgm:presLayoutVars>
      </dgm:prSet>
      <dgm:spPr/>
    </dgm:pt>
    <dgm:pt modelId="{BE9847B8-AA3F-4204-9955-D49E0D11BB92}" type="pres">
      <dgm:prSet presAssocID="{B9D65D89-7BA5-4344-87D2-B3A8F987B5FE}" presName="parTrans" presStyleLbl="bgSibTrans2D1" presStyleIdx="2" presStyleCnt="4" custAng="11010980" custScaleX="51160" custLinFactNeighborX="-4056" custLinFactNeighborY="73559"/>
      <dgm:spPr/>
    </dgm:pt>
    <dgm:pt modelId="{B762F434-575C-4C80-9236-D9F4EFC13AA2}" type="pres">
      <dgm:prSet presAssocID="{013689D2-F96C-4EF9-B9F1-3DFB425D0195}" presName="node" presStyleLbl="node1" presStyleIdx="2" presStyleCnt="4" custScaleX="119806">
        <dgm:presLayoutVars>
          <dgm:bulletEnabled val="1"/>
        </dgm:presLayoutVars>
      </dgm:prSet>
      <dgm:spPr/>
    </dgm:pt>
    <dgm:pt modelId="{427F7C0B-83B8-4A0A-9BB4-EE12669B6C38}" type="pres">
      <dgm:prSet presAssocID="{F06C0D27-0E9C-490C-9CB6-529E664CF371}" presName="parTrans" presStyleLbl="bgSibTrans2D1" presStyleIdx="3" presStyleCnt="4" custAng="10268857" custScaleX="44083" custLinFactNeighborX="-29600" custLinFactNeighborY="6130"/>
      <dgm:spPr/>
    </dgm:pt>
    <dgm:pt modelId="{9BAF1485-EC0F-4E42-B549-42E125EA154B}" type="pres">
      <dgm:prSet presAssocID="{8E7CDDA1-84DF-4B03-8125-69E39ECFAB67}" presName="node" presStyleLbl="node1" presStyleIdx="3" presStyleCnt="4" custScaleX="118336" custRadScaleRad="100400" custRadScaleInc="2836">
        <dgm:presLayoutVars>
          <dgm:bulletEnabled val="1"/>
        </dgm:presLayoutVars>
      </dgm:prSet>
      <dgm:spPr/>
    </dgm:pt>
  </dgm:ptLst>
  <dgm:cxnLst>
    <dgm:cxn modelId="{43DDDA05-A793-41E1-BC1C-EA98B6EFCD56}" type="presOf" srcId="{1CE749A0-E727-4410-8E54-9284FB59932A}" destId="{EC11FCCD-E11B-4056-970B-65CCBB4F1855}" srcOrd="0" destOrd="0" presId="urn:microsoft.com/office/officeart/2005/8/layout/radial4"/>
    <dgm:cxn modelId="{5D8CA109-CB6A-4251-8E9C-09F7D48558CF}" type="presOf" srcId="{530787D5-4DD8-4378-8E83-7EFA1F23ECFD}" destId="{C4FEE95C-37D3-4839-8A79-17CB5368FE2A}" srcOrd="0" destOrd="0" presId="urn:microsoft.com/office/officeart/2005/8/layout/radial4"/>
    <dgm:cxn modelId="{4EDB7C29-106B-4BE2-9D08-7225EBBEEB61}" type="presOf" srcId="{8E7CDDA1-84DF-4B03-8125-69E39ECFAB67}" destId="{9BAF1485-EC0F-4E42-B549-42E125EA154B}" srcOrd="0" destOrd="0" presId="urn:microsoft.com/office/officeart/2005/8/layout/radial4"/>
    <dgm:cxn modelId="{2400D22A-5EF5-42FC-B3D3-A23EA2B3B2C9}" type="presOf" srcId="{83F0809C-EB2A-48E7-8083-D3E5B85719C0}" destId="{7E6E2D87-1BF6-43D0-8A3C-B6317D64B361}" srcOrd="0" destOrd="0" presId="urn:microsoft.com/office/officeart/2005/8/layout/radial4"/>
    <dgm:cxn modelId="{EE075C5B-D7D0-4049-A102-7D76E9C7E0FC}" srcId="{8D2760A1-EAEB-41ED-8043-AF2A5812EB9E}" destId="{1CE749A0-E727-4410-8E54-9284FB59932A}" srcOrd="0" destOrd="0" parTransId="{530787D5-4DD8-4378-8E83-7EFA1F23ECFD}" sibTransId="{633DC7AA-630D-4C8D-B472-5100D42D87C7}"/>
    <dgm:cxn modelId="{CF2E0162-6053-4111-968D-D7B47B0776A0}" type="presOf" srcId="{638389E8-61C5-4512-89FB-661FD73B3807}" destId="{DCDD7AFC-93D5-404D-A338-BF21A000A0AE}" srcOrd="0" destOrd="0" presId="urn:microsoft.com/office/officeart/2005/8/layout/radial4"/>
    <dgm:cxn modelId="{D04D4A4E-266D-4A22-957B-9EBB207A41C5}" srcId="{8D2760A1-EAEB-41ED-8043-AF2A5812EB9E}" destId="{83F0809C-EB2A-48E7-8083-D3E5B85719C0}" srcOrd="1" destOrd="0" parTransId="{638389E8-61C5-4512-89FB-661FD73B3807}" sibTransId="{54A0BB23-A932-43A2-B3FA-9C69DAA25843}"/>
    <dgm:cxn modelId="{CA66816E-00E2-419B-94A7-2F26590F21C2}" srcId="{8D2760A1-EAEB-41ED-8043-AF2A5812EB9E}" destId="{013689D2-F96C-4EF9-B9F1-3DFB425D0195}" srcOrd="2" destOrd="0" parTransId="{B9D65D89-7BA5-4344-87D2-B3A8F987B5FE}" sibTransId="{45356C80-A8B0-45F7-AA59-12DF5C327E86}"/>
    <dgm:cxn modelId="{6EBA6F83-4902-4945-93E2-62F2D9DDE0BB}" type="presOf" srcId="{5295B377-1038-4FA5-98E8-D4F135A9BF2A}" destId="{04FE86A0-3AF0-4BFE-A3B1-6176ABE8A83B}" srcOrd="0" destOrd="0" presId="urn:microsoft.com/office/officeart/2005/8/layout/radial4"/>
    <dgm:cxn modelId="{09C43E96-B1B0-4691-A7CF-CEC42930F023}" type="presOf" srcId="{8D2760A1-EAEB-41ED-8043-AF2A5812EB9E}" destId="{263D7C44-6088-4D0D-826E-DEE6DEF9278A}" srcOrd="0" destOrd="0" presId="urn:microsoft.com/office/officeart/2005/8/layout/radial4"/>
    <dgm:cxn modelId="{7EB7C3AD-891A-4600-9331-44D0F69B4053}" srcId="{8D2760A1-EAEB-41ED-8043-AF2A5812EB9E}" destId="{8E7CDDA1-84DF-4B03-8125-69E39ECFAB67}" srcOrd="3" destOrd="0" parTransId="{F06C0D27-0E9C-490C-9CB6-529E664CF371}" sibTransId="{CC3BF9C8-E069-4B5B-ABFC-FE0D787491BA}"/>
    <dgm:cxn modelId="{768272B3-8EB7-4603-B6B6-265ABA4FB5D7}" type="presOf" srcId="{013689D2-F96C-4EF9-B9F1-3DFB425D0195}" destId="{B762F434-575C-4C80-9236-D9F4EFC13AA2}" srcOrd="0" destOrd="0" presId="urn:microsoft.com/office/officeart/2005/8/layout/radial4"/>
    <dgm:cxn modelId="{69232BBC-1175-4CE0-808B-4898DAE209B5}" type="presOf" srcId="{B9D65D89-7BA5-4344-87D2-B3A8F987B5FE}" destId="{BE9847B8-AA3F-4204-9955-D49E0D11BB92}" srcOrd="0" destOrd="0" presId="urn:microsoft.com/office/officeart/2005/8/layout/radial4"/>
    <dgm:cxn modelId="{337626CE-CAD3-435E-B9FF-63F09C38DEF5}" srcId="{5295B377-1038-4FA5-98E8-D4F135A9BF2A}" destId="{8D2760A1-EAEB-41ED-8043-AF2A5812EB9E}" srcOrd="0" destOrd="0" parTransId="{7EC5BB96-C8A9-4E7B-A7EF-4491B4B0F3CB}" sibTransId="{1BEF7A9F-501A-4E09-B32C-CDAAB4D09303}"/>
    <dgm:cxn modelId="{23982FDA-6446-48BB-9025-C53DBD357540}" type="presOf" srcId="{F06C0D27-0E9C-490C-9CB6-529E664CF371}" destId="{427F7C0B-83B8-4A0A-9BB4-EE12669B6C38}" srcOrd="0" destOrd="0" presId="urn:microsoft.com/office/officeart/2005/8/layout/radial4"/>
    <dgm:cxn modelId="{FACD58EB-07BD-4CA0-9B14-3AFFAE21388A}" type="presParOf" srcId="{04FE86A0-3AF0-4BFE-A3B1-6176ABE8A83B}" destId="{263D7C44-6088-4D0D-826E-DEE6DEF9278A}" srcOrd="0" destOrd="0" presId="urn:microsoft.com/office/officeart/2005/8/layout/radial4"/>
    <dgm:cxn modelId="{54DDD7B7-6F2C-4094-9310-401652FE9726}" type="presParOf" srcId="{04FE86A0-3AF0-4BFE-A3B1-6176ABE8A83B}" destId="{C4FEE95C-37D3-4839-8A79-17CB5368FE2A}" srcOrd="1" destOrd="0" presId="urn:microsoft.com/office/officeart/2005/8/layout/radial4"/>
    <dgm:cxn modelId="{2667D725-C9E4-4E23-AFC9-652391DC003F}" type="presParOf" srcId="{04FE86A0-3AF0-4BFE-A3B1-6176ABE8A83B}" destId="{EC11FCCD-E11B-4056-970B-65CCBB4F1855}" srcOrd="2" destOrd="0" presId="urn:microsoft.com/office/officeart/2005/8/layout/radial4"/>
    <dgm:cxn modelId="{D09CA5FE-AA58-4F0C-B131-772986DDC7D3}" type="presParOf" srcId="{04FE86A0-3AF0-4BFE-A3B1-6176ABE8A83B}" destId="{DCDD7AFC-93D5-404D-A338-BF21A000A0AE}" srcOrd="3" destOrd="0" presId="urn:microsoft.com/office/officeart/2005/8/layout/radial4"/>
    <dgm:cxn modelId="{91383C46-1E4F-4C4B-AAB1-07D14CC85638}" type="presParOf" srcId="{04FE86A0-3AF0-4BFE-A3B1-6176ABE8A83B}" destId="{7E6E2D87-1BF6-43D0-8A3C-B6317D64B361}" srcOrd="4" destOrd="0" presId="urn:microsoft.com/office/officeart/2005/8/layout/radial4"/>
    <dgm:cxn modelId="{183AE878-41F0-466F-8F1B-0E423F90F2BC}" type="presParOf" srcId="{04FE86A0-3AF0-4BFE-A3B1-6176ABE8A83B}" destId="{BE9847B8-AA3F-4204-9955-D49E0D11BB92}" srcOrd="5" destOrd="0" presId="urn:microsoft.com/office/officeart/2005/8/layout/radial4"/>
    <dgm:cxn modelId="{C0508DC7-341F-4F8E-B28F-8BA3169211E3}" type="presParOf" srcId="{04FE86A0-3AF0-4BFE-A3B1-6176ABE8A83B}" destId="{B762F434-575C-4C80-9236-D9F4EFC13AA2}" srcOrd="6" destOrd="0" presId="urn:microsoft.com/office/officeart/2005/8/layout/radial4"/>
    <dgm:cxn modelId="{681E3906-F2D0-498E-BD38-B9C12E204A3B}" type="presParOf" srcId="{04FE86A0-3AF0-4BFE-A3B1-6176ABE8A83B}" destId="{427F7C0B-83B8-4A0A-9BB4-EE12669B6C38}" srcOrd="7" destOrd="0" presId="urn:microsoft.com/office/officeart/2005/8/layout/radial4"/>
    <dgm:cxn modelId="{80A47126-09A3-428A-870E-A99932A603CE}" type="presParOf" srcId="{04FE86A0-3AF0-4BFE-A3B1-6176ABE8A83B}" destId="{9BAF1485-EC0F-4E42-B549-42E125EA154B}" srcOrd="8" destOrd="0" presId="urn:microsoft.com/office/officeart/2005/8/layout/radial4"/>
  </dgm:cxnLst>
  <dgm:bg/>
  <dgm:whole>
    <a:ln w="19050">
      <a:solidFill>
        <a:schemeClr val="accent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ECF533-C164-4D33-B67B-0968651AB71E}" type="doc">
      <dgm:prSet loTypeId="urn:microsoft.com/office/officeart/2005/8/layout/vList2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ru-RU"/>
        </a:p>
      </dgm:t>
    </dgm:pt>
    <dgm:pt modelId="{1E4562BA-EE90-4701-873F-FF843ED32464}">
      <dgm:prSet phldrT="[Текст]"/>
      <dgm:spPr/>
      <dgm:t>
        <a:bodyPr/>
        <a:lstStyle/>
        <a:p>
          <a:r>
            <a:rPr lang="ru-RU" dirty="0">
              <a:solidFill>
                <a:schemeClr val="bg1"/>
              </a:solidFill>
            </a:rPr>
            <a:t>Фундаментальные понятия и концепции </a:t>
          </a:r>
        </a:p>
      </dgm:t>
    </dgm:pt>
    <dgm:pt modelId="{0DDB338E-3397-4293-A93C-840A82842030}" type="parTrans" cxnId="{84F0706C-FE1F-44C3-A016-6DBB61EC959E}">
      <dgm:prSet/>
      <dgm:spPr/>
      <dgm:t>
        <a:bodyPr/>
        <a:lstStyle/>
        <a:p>
          <a:endParaRPr lang="ru-RU"/>
        </a:p>
      </dgm:t>
    </dgm:pt>
    <dgm:pt modelId="{33EF8A77-8597-483B-8086-8F4E6A75EEE4}" type="sibTrans" cxnId="{84F0706C-FE1F-44C3-A016-6DBB61EC959E}">
      <dgm:prSet/>
      <dgm:spPr/>
      <dgm:t>
        <a:bodyPr/>
        <a:lstStyle/>
        <a:p>
          <a:endParaRPr lang="ru-RU"/>
        </a:p>
      </dgm:t>
    </dgm:pt>
    <dgm:pt modelId="{5156F7A1-AB62-4E76-A9F6-92232733E64B}">
      <dgm:prSet phldrT="[Текст]"/>
      <dgm:spPr/>
      <dgm:t>
        <a:bodyPr/>
        <a:lstStyle/>
        <a:p>
          <a:r>
            <a:rPr lang="ru-RU" dirty="0"/>
            <a:t>Отражают технознание и его структуру, развитие технических и технологических наук</a:t>
          </a:r>
        </a:p>
      </dgm:t>
    </dgm:pt>
    <dgm:pt modelId="{92C45C72-CD8A-4B2C-B57B-940FC1CB1B0F}" type="parTrans" cxnId="{D0DF0BB9-F01A-4614-8319-B0A58B86EC09}">
      <dgm:prSet/>
      <dgm:spPr/>
      <dgm:t>
        <a:bodyPr/>
        <a:lstStyle/>
        <a:p>
          <a:endParaRPr lang="ru-RU"/>
        </a:p>
      </dgm:t>
    </dgm:pt>
    <dgm:pt modelId="{18A8B9F1-4157-4C6D-8211-5783876F5BFC}" type="sibTrans" cxnId="{D0DF0BB9-F01A-4614-8319-B0A58B86EC09}">
      <dgm:prSet/>
      <dgm:spPr/>
      <dgm:t>
        <a:bodyPr/>
        <a:lstStyle/>
        <a:p>
          <a:endParaRPr lang="ru-RU"/>
        </a:p>
      </dgm:t>
    </dgm:pt>
    <dgm:pt modelId="{3A4B0EC9-E92F-4ABB-821F-6991D02BF7C3}">
      <dgm:prSet phldrT="[Текст]"/>
      <dgm:spPr/>
      <dgm:t>
        <a:bodyPr/>
        <a:lstStyle/>
        <a:p>
          <a:r>
            <a:rPr lang="ru-RU" dirty="0">
              <a:solidFill>
                <a:schemeClr val="bg1"/>
              </a:solidFill>
            </a:rPr>
            <a:t>Система производственно-технологических задач</a:t>
          </a:r>
        </a:p>
      </dgm:t>
    </dgm:pt>
    <dgm:pt modelId="{C1E2CF4E-76B9-49CA-97AB-C1E709B412C6}" type="parTrans" cxnId="{B4F0D392-288C-4258-AD67-6433FB89F7B5}">
      <dgm:prSet/>
      <dgm:spPr/>
      <dgm:t>
        <a:bodyPr/>
        <a:lstStyle/>
        <a:p>
          <a:endParaRPr lang="ru-RU"/>
        </a:p>
      </dgm:t>
    </dgm:pt>
    <dgm:pt modelId="{1B68EEF6-AF9A-4C3B-8AD9-B56C8F9D03D0}" type="sibTrans" cxnId="{B4F0D392-288C-4258-AD67-6433FB89F7B5}">
      <dgm:prSet/>
      <dgm:spPr/>
      <dgm:t>
        <a:bodyPr/>
        <a:lstStyle/>
        <a:p>
          <a:endParaRPr lang="ru-RU"/>
        </a:p>
      </dgm:t>
    </dgm:pt>
    <dgm:pt modelId="{2D9CE1A6-D6F7-490C-9FD4-96E012B5CEE7}">
      <dgm:prSet phldrT="[Текст]"/>
      <dgm:spPr/>
      <dgm:t>
        <a:bodyPr/>
        <a:lstStyle/>
        <a:p>
          <a:r>
            <a:rPr lang="ru-RU" dirty="0"/>
            <a:t>Проектные, конструкторские, исследовательские, технологические, управленческие, предпринимательские</a:t>
          </a:r>
        </a:p>
      </dgm:t>
    </dgm:pt>
    <dgm:pt modelId="{E116B6D3-5F3D-454C-B0C3-84218B530B6B}" type="parTrans" cxnId="{A8E2F0AD-B0C0-4BF1-ACFA-944FDED1F55B}">
      <dgm:prSet/>
      <dgm:spPr/>
      <dgm:t>
        <a:bodyPr/>
        <a:lstStyle/>
        <a:p>
          <a:endParaRPr lang="ru-RU"/>
        </a:p>
      </dgm:t>
    </dgm:pt>
    <dgm:pt modelId="{1B66AC0E-0579-497B-8947-FA420D5C9008}" type="sibTrans" cxnId="{A8E2F0AD-B0C0-4BF1-ACFA-944FDED1F55B}">
      <dgm:prSet/>
      <dgm:spPr/>
      <dgm:t>
        <a:bodyPr/>
        <a:lstStyle/>
        <a:p>
          <a:endParaRPr lang="ru-RU"/>
        </a:p>
      </dgm:t>
    </dgm:pt>
    <dgm:pt modelId="{C218C80C-B432-40B3-9CE3-16E7D15C3F55}" type="pres">
      <dgm:prSet presAssocID="{9AECF533-C164-4D33-B67B-0968651AB71E}" presName="linear" presStyleCnt="0">
        <dgm:presLayoutVars>
          <dgm:animLvl val="lvl"/>
          <dgm:resizeHandles val="exact"/>
        </dgm:presLayoutVars>
      </dgm:prSet>
      <dgm:spPr/>
    </dgm:pt>
    <dgm:pt modelId="{A311627D-94A6-4C27-8DC5-CF538EBF8E02}" type="pres">
      <dgm:prSet presAssocID="{1E4562BA-EE90-4701-873F-FF843ED3246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74EB37B-CECD-4ADD-B400-8CD2BF6405FA}" type="pres">
      <dgm:prSet presAssocID="{1E4562BA-EE90-4701-873F-FF843ED32464}" presName="childText" presStyleLbl="revTx" presStyleIdx="0" presStyleCnt="2">
        <dgm:presLayoutVars>
          <dgm:bulletEnabled val="1"/>
        </dgm:presLayoutVars>
      </dgm:prSet>
      <dgm:spPr/>
    </dgm:pt>
    <dgm:pt modelId="{1CE13E67-C53A-4F72-A00E-24AACB2995C6}" type="pres">
      <dgm:prSet presAssocID="{3A4B0EC9-E92F-4ABB-821F-6991D02BF7C3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84A1EF5D-F368-4962-8246-867B5C3C5272}" type="pres">
      <dgm:prSet presAssocID="{3A4B0EC9-E92F-4ABB-821F-6991D02BF7C3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4959280B-EE0C-4059-B923-842A59A4821D}" type="presOf" srcId="{5156F7A1-AB62-4E76-A9F6-92232733E64B}" destId="{874EB37B-CECD-4ADD-B400-8CD2BF6405FA}" srcOrd="0" destOrd="0" presId="urn:microsoft.com/office/officeart/2005/8/layout/vList2"/>
    <dgm:cxn modelId="{7E40CA43-AD69-467F-9217-17027A944711}" type="presOf" srcId="{9AECF533-C164-4D33-B67B-0968651AB71E}" destId="{C218C80C-B432-40B3-9CE3-16E7D15C3F55}" srcOrd="0" destOrd="0" presId="urn:microsoft.com/office/officeart/2005/8/layout/vList2"/>
    <dgm:cxn modelId="{84F0706C-FE1F-44C3-A016-6DBB61EC959E}" srcId="{9AECF533-C164-4D33-B67B-0968651AB71E}" destId="{1E4562BA-EE90-4701-873F-FF843ED32464}" srcOrd="0" destOrd="0" parTransId="{0DDB338E-3397-4293-A93C-840A82842030}" sibTransId="{33EF8A77-8597-483B-8086-8F4E6A75EEE4}"/>
    <dgm:cxn modelId="{446EBD6F-F39B-47C2-B585-1B8DDF7AE6D9}" type="presOf" srcId="{1E4562BA-EE90-4701-873F-FF843ED32464}" destId="{A311627D-94A6-4C27-8DC5-CF538EBF8E02}" srcOrd="0" destOrd="0" presId="urn:microsoft.com/office/officeart/2005/8/layout/vList2"/>
    <dgm:cxn modelId="{B4F0D392-288C-4258-AD67-6433FB89F7B5}" srcId="{9AECF533-C164-4D33-B67B-0968651AB71E}" destId="{3A4B0EC9-E92F-4ABB-821F-6991D02BF7C3}" srcOrd="1" destOrd="0" parTransId="{C1E2CF4E-76B9-49CA-97AB-C1E709B412C6}" sibTransId="{1B68EEF6-AF9A-4C3B-8AD9-B56C8F9D03D0}"/>
    <dgm:cxn modelId="{76642899-6B66-4D85-BF59-4EC43B4DBB65}" type="presOf" srcId="{2D9CE1A6-D6F7-490C-9FD4-96E012B5CEE7}" destId="{84A1EF5D-F368-4962-8246-867B5C3C5272}" srcOrd="0" destOrd="0" presId="urn:microsoft.com/office/officeart/2005/8/layout/vList2"/>
    <dgm:cxn modelId="{A8E2F0AD-B0C0-4BF1-ACFA-944FDED1F55B}" srcId="{3A4B0EC9-E92F-4ABB-821F-6991D02BF7C3}" destId="{2D9CE1A6-D6F7-490C-9FD4-96E012B5CEE7}" srcOrd="0" destOrd="0" parTransId="{E116B6D3-5F3D-454C-B0C3-84218B530B6B}" sibTransId="{1B66AC0E-0579-497B-8947-FA420D5C9008}"/>
    <dgm:cxn modelId="{D0DF0BB9-F01A-4614-8319-B0A58B86EC09}" srcId="{1E4562BA-EE90-4701-873F-FF843ED32464}" destId="{5156F7A1-AB62-4E76-A9F6-92232733E64B}" srcOrd="0" destOrd="0" parTransId="{92C45C72-CD8A-4B2C-B57B-940FC1CB1B0F}" sibTransId="{18A8B9F1-4157-4C6D-8211-5783876F5BFC}"/>
    <dgm:cxn modelId="{47301ED3-4D43-492C-ABFD-39259A90398F}" type="presOf" srcId="{3A4B0EC9-E92F-4ABB-821F-6991D02BF7C3}" destId="{1CE13E67-C53A-4F72-A00E-24AACB2995C6}" srcOrd="0" destOrd="0" presId="urn:microsoft.com/office/officeart/2005/8/layout/vList2"/>
    <dgm:cxn modelId="{2EED1664-DE3A-4131-8874-32C2FF50C088}" type="presParOf" srcId="{C218C80C-B432-40B3-9CE3-16E7D15C3F55}" destId="{A311627D-94A6-4C27-8DC5-CF538EBF8E02}" srcOrd="0" destOrd="0" presId="urn:microsoft.com/office/officeart/2005/8/layout/vList2"/>
    <dgm:cxn modelId="{F782CF7F-6BEC-4BFD-81BF-13F359E40554}" type="presParOf" srcId="{C218C80C-B432-40B3-9CE3-16E7D15C3F55}" destId="{874EB37B-CECD-4ADD-B400-8CD2BF6405FA}" srcOrd="1" destOrd="0" presId="urn:microsoft.com/office/officeart/2005/8/layout/vList2"/>
    <dgm:cxn modelId="{090C4702-4974-445A-A9FC-C1E4D8909E16}" type="presParOf" srcId="{C218C80C-B432-40B3-9CE3-16E7D15C3F55}" destId="{1CE13E67-C53A-4F72-A00E-24AACB2995C6}" srcOrd="2" destOrd="0" presId="urn:microsoft.com/office/officeart/2005/8/layout/vList2"/>
    <dgm:cxn modelId="{559531AC-954B-45DF-9E94-F9773634D032}" type="presParOf" srcId="{C218C80C-B432-40B3-9CE3-16E7D15C3F55}" destId="{84A1EF5D-F368-4962-8246-867B5C3C527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1359753-1567-437E-921A-206AE345ED53}" type="doc">
      <dgm:prSet loTypeId="urn:microsoft.com/office/officeart/2005/8/layout/default" loCatId="list" qsTypeId="urn:microsoft.com/office/officeart/2005/8/quickstyle/3d2" qsCatId="3D" csTypeId="urn:microsoft.com/office/officeart/2005/8/colors/accent3_3" csCatId="accent3" phldr="1"/>
      <dgm:spPr/>
      <dgm:t>
        <a:bodyPr/>
        <a:lstStyle/>
        <a:p>
          <a:endParaRPr lang="ru-RU"/>
        </a:p>
      </dgm:t>
    </dgm:pt>
    <dgm:pt modelId="{B7618111-DC71-45E1-815D-99C7B0397D7E}">
      <dgm:prSet phldrT="[Текст]"/>
      <dgm:spPr/>
      <dgm:t>
        <a:bodyPr/>
        <a:lstStyle/>
        <a:p>
          <a:r>
            <a:rPr lang="ru-RU" dirty="0"/>
            <a:t>Материалы</a:t>
          </a:r>
        </a:p>
      </dgm:t>
    </dgm:pt>
    <dgm:pt modelId="{6CD7FD6A-1D99-43B8-B813-FF0D62209D8B}" type="parTrans" cxnId="{723ADE33-EF3E-4BC5-88D9-D375DCB3F59D}">
      <dgm:prSet/>
      <dgm:spPr/>
      <dgm:t>
        <a:bodyPr/>
        <a:lstStyle/>
        <a:p>
          <a:endParaRPr lang="ru-RU"/>
        </a:p>
      </dgm:t>
    </dgm:pt>
    <dgm:pt modelId="{B83444C1-053C-472E-A49C-78A08CF1D201}" type="sibTrans" cxnId="{723ADE33-EF3E-4BC5-88D9-D375DCB3F59D}">
      <dgm:prSet/>
      <dgm:spPr/>
      <dgm:t>
        <a:bodyPr/>
        <a:lstStyle/>
        <a:p>
          <a:endParaRPr lang="ru-RU"/>
        </a:p>
      </dgm:t>
    </dgm:pt>
    <dgm:pt modelId="{9201716E-609B-4C0E-BCEB-77281664F6DC}">
      <dgm:prSet phldrT="[Текст]"/>
      <dgm:spPr/>
      <dgm:t>
        <a:bodyPr/>
        <a:lstStyle/>
        <a:p>
          <a:r>
            <a:rPr lang="ru-RU" dirty="0"/>
            <a:t>Энергия</a:t>
          </a:r>
        </a:p>
      </dgm:t>
    </dgm:pt>
    <dgm:pt modelId="{C8851CB3-06EB-4821-8C9D-7EA1324FCB23}" type="parTrans" cxnId="{A79F646C-38D2-4752-BF1D-9FF64F21EADD}">
      <dgm:prSet/>
      <dgm:spPr/>
      <dgm:t>
        <a:bodyPr/>
        <a:lstStyle/>
        <a:p>
          <a:endParaRPr lang="ru-RU"/>
        </a:p>
      </dgm:t>
    </dgm:pt>
    <dgm:pt modelId="{CECAD752-D3AC-4ED2-A0AB-6A1FDED4F517}" type="sibTrans" cxnId="{A79F646C-38D2-4752-BF1D-9FF64F21EADD}">
      <dgm:prSet/>
      <dgm:spPr/>
      <dgm:t>
        <a:bodyPr/>
        <a:lstStyle/>
        <a:p>
          <a:endParaRPr lang="ru-RU"/>
        </a:p>
      </dgm:t>
    </dgm:pt>
    <dgm:pt modelId="{786D960C-4B71-4F1A-A5B7-13BBDCB5C7AC}">
      <dgm:prSet phldrT="[Текст]"/>
      <dgm:spPr/>
      <dgm:t>
        <a:bodyPr/>
        <a:lstStyle/>
        <a:p>
          <a:r>
            <a:rPr lang="ru-RU" dirty="0"/>
            <a:t>Информация</a:t>
          </a:r>
        </a:p>
      </dgm:t>
    </dgm:pt>
    <dgm:pt modelId="{209EA49F-C365-4891-A200-91C7AAE2E395}" type="parTrans" cxnId="{28294951-64B5-4B4E-9804-381FE4172583}">
      <dgm:prSet/>
      <dgm:spPr/>
      <dgm:t>
        <a:bodyPr/>
        <a:lstStyle/>
        <a:p>
          <a:endParaRPr lang="ru-RU"/>
        </a:p>
      </dgm:t>
    </dgm:pt>
    <dgm:pt modelId="{DB5B4241-AFE9-496C-B06A-9A9B2538A97F}" type="sibTrans" cxnId="{28294951-64B5-4B4E-9804-381FE4172583}">
      <dgm:prSet/>
      <dgm:spPr/>
      <dgm:t>
        <a:bodyPr/>
        <a:lstStyle/>
        <a:p>
          <a:endParaRPr lang="ru-RU"/>
        </a:p>
      </dgm:t>
    </dgm:pt>
    <dgm:pt modelId="{6450F794-5C74-4854-9D3F-96DD369607C7}">
      <dgm:prSet phldrT="[Текст]"/>
      <dgm:spPr/>
      <dgm:t>
        <a:bodyPr/>
        <a:lstStyle/>
        <a:p>
          <a:r>
            <a:rPr lang="ru-RU" dirty="0"/>
            <a:t>Технические системы</a:t>
          </a:r>
        </a:p>
      </dgm:t>
    </dgm:pt>
    <dgm:pt modelId="{F2593F5A-5F0B-4E91-9C28-45E6AEAABDA4}" type="parTrans" cxnId="{A86FA565-2628-4FAA-B994-DB7F8AE5476A}">
      <dgm:prSet/>
      <dgm:spPr/>
      <dgm:t>
        <a:bodyPr/>
        <a:lstStyle/>
        <a:p>
          <a:endParaRPr lang="ru-RU"/>
        </a:p>
      </dgm:t>
    </dgm:pt>
    <dgm:pt modelId="{2F2CAA9D-1044-4B3C-9EC1-45DD40BF9EA0}" type="sibTrans" cxnId="{A86FA565-2628-4FAA-B994-DB7F8AE5476A}">
      <dgm:prSet/>
      <dgm:spPr/>
      <dgm:t>
        <a:bodyPr/>
        <a:lstStyle/>
        <a:p>
          <a:endParaRPr lang="ru-RU"/>
        </a:p>
      </dgm:t>
    </dgm:pt>
    <dgm:pt modelId="{804B3B99-AC40-4A35-A108-C2259525DB99}">
      <dgm:prSet phldrT="[Текст]"/>
      <dgm:spPr/>
      <dgm:t>
        <a:bodyPr/>
        <a:lstStyle/>
        <a:p>
          <a:r>
            <a:rPr lang="ru-RU" dirty="0"/>
            <a:t>Технология</a:t>
          </a:r>
        </a:p>
      </dgm:t>
    </dgm:pt>
    <dgm:pt modelId="{928DE5B2-CB2D-4E62-8F5F-488D09F39763}" type="parTrans" cxnId="{D7DF39EB-017E-484F-AE08-B783390A04FF}">
      <dgm:prSet/>
      <dgm:spPr/>
      <dgm:t>
        <a:bodyPr/>
        <a:lstStyle/>
        <a:p>
          <a:endParaRPr lang="ru-RU"/>
        </a:p>
      </dgm:t>
    </dgm:pt>
    <dgm:pt modelId="{2185266F-F0B9-4396-86DF-5947697A5B48}" type="sibTrans" cxnId="{D7DF39EB-017E-484F-AE08-B783390A04FF}">
      <dgm:prSet/>
      <dgm:spPr/>
      <dgm:t>
        <a:bodyPr/>
        <a:lstStyle/>
        <a:p>
          <a:endParaRPr lang="ru-RU"/>
        </a:p>
      </dgm:t>
    </dgm:pt>
    <dgm:pt modelId="{1EF20805-26F8-45A4-AA34-FF2985D11C25}">
      <dgm:prSet/>
      <dgm:spPr>
        <a:ln w="57150">
          <a:solidFill>
            <a:srgbClr val="0070C0"/>
          </a:solidFill>
        </a:ln>
      </dgm:spPr>
      <dgm:t>
        <a:bodyPr/>
        <a:lstStyle/>
        <a:p>
          <a:r>
            <a:rPr lang="ru-RU" dirty="0"/>
            <a:t>Проектирование</a:t>
          </a:r>
        </a:p>
      </dgm:t>
    </dgm:pt>
    <dgm:pt modelId="{67C660D6-BC92-4973-8896-148410C11C16}" type="parTrans" cxnId="{52BD1ED3-3B84-4C44-8859-94219CDCC977}">
      <dgm:prSet/>
      <dgm:spPr/>
      <dgm:t>
        <a:bodyPr/>
        <a:lstStyle/>
        <a:p>
          <a:endParaRPr lang="ru-RU"/>
        </a:p>
      </dgm:t>
    </dgm:pt>
    <dgm:pt modelId="{5F1A68DE-109F-4D42-89F9-4E6EAE694AE4}" type="sibTrans" cxnId="{52BD1ED3-3B84-4C44-8859-94219CDCC977}">
      <dgm:prSet/>
      <dgm:spPr/>
      <dgm:t>
        <a:bodyPr/>
        <a:lstStyle/>
        <a:p>
          <a:endParaRPr lang="ru-RU"/>
        </a:p>
      </dgm:t>
    </dgm:pt>
    <dgm:pt modelId="{A8050897-BEB2-4FEA-BEF5-E07C83B1172D}">
      <dgm:prSet/>
      <dgm:spPr/>
      <dgm:t>
        <a:bodyPr/>
        <a:lstStyle/>
        <a:p>
          <a:r>
            <a:rPr lang="ru-RU" dirty="0"/>
            <a:t>Прошлое и будущее технологии</a:t>
          </a:r>
        </a:p>
      </dgm:t>
    </dgm:pt>
    <dgm:pt modelId="{38EA17DF-9C7A-409E-AF5B-407F1D88DD1B}" type="parTrans" cxnId="{FA9E3CFC-8579-445C-92A1-53219978972F}">
      <dgm:prSet/>
      <dgm:spPr/>
      <dgm:t>
        <a:bodyPr/>
        <a:lstStyle/>
        <a:p>
          <a:endParaRPr lang="ru-RU"/>
        </a:p>
      </dgm:t>
    </dgm:pt>
    <dgm:pt modelId="{4296E307-8994-4753-A34E-5CBB08FE38B8}" type="sibTrans" cxnId="{FA9E3CFC-8579-445C-92A1-53219978972F}">
      <dgm:prSet/>
      <dgm:spPr/>
      <dgm:t>
        <a:bodyPr/>
        <a:lstStyle/>
        <a:p>
          <a:endParaRPr lang="ru-RU"/>
        </a:p>
      </dgm:t>
    </dgm:pt>
    <dgm:pt modelId="{5747E065-F1E7-42F9-9B62-C326CABB285B}">
      <dgm:prSet/>
      <dgm:spPr/>
      <dgm:t>
        <a:bodyPr/>
        <a:lstStyle/>
        <a:p>
          <a:r>
            <a:rPr lang="ru-RU" dirty="0"/>
            <a:t>Инновационное творчество и </a:t>
          </a:r>
          <a:r>
            <a:rPr lang="ru-RU" dirty="0" err="1"/>
            <a:t>изобрет</a:t>
          </a:r>
          <a:r>
            <a:rPr lang="ru-RU" dirty="0"/>
            <a:t>-во</a:t>
          </a:r>
        </a:p>
      </dgm:t>
    </dgm:pt>
    <dgm:pt modelId="{0657F822-D938-414B-99BE-0FB6588030C0}" type="parTrans" cxnId="{7B28D86D-AD00-4056-A19A-4248F9181098}">
      <dgm:prSet/>
      <dgm:spPr/>
      <dgm:t>
        <a:bodyPr/>
        <a:lstStyle/>
        <a:p>
          <a:endParaRPr lang="ru-RU"/>
        </a:p>
      </dgm:t>
    </dgm:pt>
    <dgm:pt modelId="{31EA5673-33E6-4091-A885-F764E374B802}" type="sibTrans" cxnId="{7B28D86D-AD00-4056-A19A-4248F9181098}">
      <dgm:prSet/>
      <dgm:spPr/>
      <dgm:t>
        <a:bodyPr/>
        <a:lstStyle/>
        <a:p>
          <a:endParaRPr lang="ru-RU"/>
        </a:p>
      </dgm:t>
    </dgm:pt>
    <dgm:pt modelId="{E95D2B14-DF45-4C58-9B97-9CDE77CA603F}">
      <dgm:prSet/>
      <dgm:spPr/>
      <dgm:t>
        <a:bodyPr/>
        <a:lstStyle/>
        <a:p>
          <a:r>
            <a:rPr lang="ru-RU" dirty="0"/>
            <a:t>Экономика и экология</a:t>
          </a:r>
        </a:p>
      </dgm:t>
    </dgm:pt>
    <dgm:pt modelId="{DD2A470E-0053-4EB3-A337-6A406787BB4C}" type="parTrans" cxnId="{65704849-1DA8-4031-A5CA-7F88489F9398}">
      <dgm:prSet/>
      <dgm:spPr/>
      <dgm:t>
        <a:bodyPr/>
        <a:lstStyle/>
        <a:p>
          <a:endParaRPr lang="ru-RU"/>
        </a:p>
      </dgm:t>
    </dgm:pt>
    <dgm:pt modelId="{EDE31DAF-C941-4D4C-A9E0-E21E6A4065F4}" type="sibTrans" cxnId="{65704849-1DA8-4031-A5CA-7F88489F9398}">
      <dgm:prSet/>
      <dgm:spPr/>
      <dgm:t>
        <a:bodyPr/>
        <a:lstStyle/>
        <a:p>
          <a:endParaRPr lang="ru-RU"/>
        </a:p>
      </dgm:t>
    </dgm:pt>
    <dgm:pt modelId="{4ECD4929-22EA-4FDF-9A03-0711B47E3738}">
      <dgm:prSet/>
      <dgm:spPr/>
      <dgm:t>
        <a:bodyPr/>
        <a:lstStyle/>
        <a:p>
          <a:r>
            <a:rPr lang="ru-RU" dirty="0"/>
            <a:t>Отношения </a:t>
          </a:r>
        </a:p>
        <a:p>
          <a:r>
            <a:rPr lang="ru-RU" dirty="0"/>
            <a:t>(Ч-Т, Т-Т, Ч-Т)</a:t>
          </a:r>
        </a:p>
      </dgm:t>
    </dgm:pt>
    <dgm:pt modelId="{3923D33F-1365-45E5-8D4F-9F55B0984E1F}" type="parTrans" cxnId="{C18DAB14-2DAF-458B-83B9-BBDFA6782F84}">
      <dgm:prSet/>
      <dgm:spPr/>
      <dgm:t>
        <a:bodyPr/>
        <a:lstStyle/>
        <a:p>
          <a:endParaRPr lang="ru-RU"/>
        </a:p>
      </dgm:t>
    </dgm:pt>
    <dgm:pt modelId="{C6B28FC6-368F-44A7-AD1C-7BBBB7701B6D}" type="sibTrans" cxnId="{C18DAB14-2DAF-458B-83B9-BBDFA6782F84}">
      <dgm:prSet/>
      <dgm:spPr/>
      <dgm:t>
        <a:bodyPr/>
        <a:lstStyle/>
        <a:p>
          <a:endParaRPr lang="ru-RU"/>
        </a:p>
      </dgm:t>
    </dgm:pt>
    <dgm:pt modelId="{EA70DAD7-A296-444A-A17C-75D821A64F0E}">
      <dgm:prSet/>
      <dgm:spPr>
        <a:ln w="57150">
          <a:solidFill>
            <a:srgbClr val="0070C0"/>
          </a:solidFill>
        </a:ln>
      </dgm:spPr>
      <dgm:t>
        <a:bodyPr/>
        <a:lstStyle/>
        <a:p>
          <a:r>
            <a:rPr lang="ru-RU" dirty="0"/>
            <a:t>Исследование</a:t>
          </a:r>
        </a:p>
      </dgm:t>
    </dgm:pt>
    <dgm:pt modelId="{7DF739E3-0F35-4889-BA59-E7AC1F422103}" type="parTrans" cxnId="{4341973B-8601-4416-8BCD-3F6748D94E44}">
      <dgm:prSet/>
      <dgm:spPr/>
      <dgm:t>
        <a:bodyPr/>
        <a:lstStyle/>
        <a:p>
          <a:endParaRPr lang="ru-RU"/>
        </a:p>
      </dgm:t>
    </dgm:pt>
    <dgm:pt modelId="{DED433BD-E961-4396-B67E-929331525E90}" type="sibTrans" cxnId="{4341973B-8601-4416-8BCD-3F6748D94E44}">
      <dgm:prSet/>
      <dgm:spPr/>
      <dgm:t>
        <a:bodyPr/>
        <a:lstStyle/>
        <a:p>
          <a:endParaRPr lang="ru-RU"/>
        </a:p>
      </dgm:t>
    </dgm:pt>
    <dgm:pt modelId="{5F92DFFF-53BA-446C-88F4-F3BC4353767E}">
      <dgm:prSet/>
      <dgm:spPr>
        <a:ln w="57150">
          <a:solidFill>
            <a:srgbClr val="0070C0"/>
          </a:solidFill>
        </a:ln>
      </dgm:spPr>
      <dgm:t>
        <a:bodyPr/>
        <a:lstStyle/>
        <a:p>
          <a:r>
            <a:rPr lang="ru-RU" dirty="0"/>
            <a:t>Организация и управление</a:t>
          </a:r>
        </a:p>
      </dgm:t>
    </dgm:pt>
    <dgm:pt modelId="{B0C97E36-DD99-4C40-B860-3440F15C00F1}" type="parTrans" cxnId="{AFD297CD-AB01-42B3-8693-0B6F6E3929DC}">
      <dgm:prSet/>
      <dgm:spPr/>
      <dgm:t>
        <a:bodyPr/>
        <a:lstStyle/>
        <a:p>
          <a:endParaRPr lang="ru-RU"/>
        </a:p>
      </dgm:t>
    </dgm:pt>
    <dgm:pt modelId="{B3570916-B3A3-40E8-B377-3C3BFBEEA98A}" type="sibTrans" cxnId="{AFD297CD-AB01-42B3-8693-0B6F6E3929DC}">
      <dgm:prSet/>
      <dgm:spPr/>
      <dgm:t>
        <a:bodyPr/>
        <a:lstStyle/>
        <a:p>
          <a:endParaRPr lang="ru-RU"/>
        </a:p>
      </dgm:t>
    </dgm:pt>
    <dgm:pt modelId="{581E0A01-AD81-404B-BF02-FEE5977A269A}" type="pres">
      <dgm:prSet presAssocID="{D1359753-1567-437E-921A-206AE345ED53}" presName="diagram" presStyleCnt="0">
        <dgm:presLayoutVars>
          <dgm:dir/>
          <dgm:resizeHandles val="exact"/>
        </dgm:presLayoutVars>
      </dgm:prSet>
      <dgm:spPr/>
    </dgm:pt>
    <dgm:pt modelId="{0052A292-1C35-4FAF-B6EF-69F69B5C167E}" type="pres">
      <dgm:prSet presAssocID="{B7618111-DC71-45E1-815D-99C7B0397D7E}" presName="node" presStyleLbl="node1" presStyleIdx="0" presStyleCnt="12">
        <dgm:presLayoutVars>
          <dgm:bulletEnabled val="1"/>
        </dgm:presLayoutVars>
      </dgm:prSet>
      <dgm:spPr/>
    </dgm:pt>
    <dgm:pt modelId="{3F188C1A-D299-4028-AF95-BAA5CA5F6791}" type="pres">
      <dgm:prSet presAssocID="{B83444C1-053C-472E-A49C-78A08CF1D201}" presName="sibTrans" presStyleCnt="0"/>
      <dgm:spPr/>
    </dgm:pt>
    <dgm:pt modelId="{E0E55F51-3B19-40D5-948C-A29702E3EDAF}" type="pres">
      <dgm:prSet presAssocID="{9201716E-609B-4C0E-BCEB-77281664F6DC}" presName="node" presStyleLbl="node1" presStyleIdx="1" presStyleCnt="12">
        <dgm:presLayoutVars>
          <dgm:bulletEnabled val="1"/>
        </dgm:presLayoutVars>
      </dgm:prSet>
      <dgm:spPr/>
    </dgm:pt>
    <dgm:pt modelId="{37AAE6B8-4BB6-498E-AF05-EA84A42BC821}" type="pres">
      <dgm:prSet presAssocID="{CECAD752-D3AC-4ED2-A0AB-6A1FDED4F517}" presName="sibTrans" presStyleCnt="0"/>
      <dgm:spPr/>
    </dgm:pt>
    <dgm:pt modelId="{3D8D5527-D28D-40AB-BB3A-A64B76E5B9A3}" type="pres">
      <dgm:prSet presAssocID="{786D960C-4B71-4F1A-A5B7-13BBDCB5C7AC}" presName="node" presStyleLbl="node1" presStyleIdx="2" presStyleCnt="12">
        <dgm:presLayoutVars>
          <dgm:bulletEnabled val="1"/>
        </dgm:presLayoutVars>
      </dgm:prSet>
      <dgm:spPr/>
    </dgm:pt>
    <dgm:pt modelId="{4D859302-5350-4387-B54E-739A339C5647}" type="pres">
      <dgm:prSet presAssocID="{DB5B4241-AFE9-496C-B06A-9A9B2538A97F}" presName="sibTrans" presStyleCnt="0"/>
      <dgm:spPr/>
    </dgm:pt>
    <dgm:pt modelId="{AE1B9155-E654-4854-961B-613A96C78789}" type="pres">
      <dgm:prSet presAssocID="{6450F794-5C74-4854-9D3F-96DD369607C7}" presName="node" presStyleLbl="node1" presStyleIdx="3" presStyleCnt="12">
        <dgm:presLayoutVars>
          <dgm:bulletEnabled val="1"/>
        </dgm:presLayoutVars>
      </dgm:prSet>
      <dgm:spPr/>
    </dgm:pt>
    <dgm:pt modelId="{3F22F8CF-2278-4CEE-BA22-16DC316DB890}" type="pres">
      <dgm:prSet presAssocID="{2F2CAA9D-1044-4B3C-9EC1-45DD40BF9EA0}" presName="sibTrans" presStyleCnt="0"/>
      <dgm:spPr/>
    </dgm:pt>
    <dgm:pt modelId="{77CCA436-9347-45B9-A5F8-B32B9A10DF5D}" type="pres">
      <dgm:prSet presAssocID="{804B3B99-AC40-4A35-A108-C2259525DB99}" presName="node" presStyleLbl="node1" presStyleIdx="4" presStyleCnt="12">
        <dgm:presLayoutVars>
          <dgm:bulletEnabled val="1"/>
        </dgm:presLayoutVars>
      </dgm:prSet>
      <dgm:spPr/>
    </dgm:pt>
    <dgm:pt modelId="{A0FE5619-9832-4743-945A-670FBB67CD13}" type="pres">
      <dgm:prSet presAssocID="{2185266F-F0B9-4396-86DF-5947697A5B48}" presName="sibTrans" presStyleCnt="0"/>
      <dgm:spPr/>
    </dgm:pt>
    <dgm:pt modelId="{ECAA0E6B-73EF-4979-8A30-B96BC5BA9279}" type="pres">
      <dgm:prSet presAssocID="{1EF20805-26F8-45A4-AA34-FF2985D11C25}" presName="node" presStyleLbl="node1" presStyleIdx="5" presStyleCnt="12">
        <dgm:presLayoutVars>
          <dgm:bulletEnabled val="1"/>
        </dgm:presLayoutVars>
      </dgm:prSet>
      <dgm:spPr/>
    </dgm:pt>
    <dgm:pt modelId="{9EE5A4B2-B9E6-4128-AC5C-4C0C5645E01B}" type="pres">
      <dgm:prSet presAssocID="{5F1A68DE-109F-4D42-89F9-4E6EAE694AE4}" presName="sibTrans" presStyleCnt="0"/>
      <dgm:spPr/>
    </dgm:pt>
    <dgm:pt modelId="{E4906722-B5B3-4697-B535-686B15CDA5AB}" type="pres">
      <dgm:prSet presAssocID="{EA70DAD7-A296-444A-A17C-75D821A64F0E}" presName="node" presStyleLbl="node1" presStyleIdx="6" presStyleCnt="12">
        <dgm:presLayoutVars>
          <dgm:bulletEnabled val="1"/>
        </dgm:presLayoutVars>
      </dgm:prSet>
      <dgm:spPr/>
    </dgm:pt>
    <dgm:pt modelId="{C48ADA33-607A-4104-916B-169AAE59E854}" type="pres">
      <dgm:prSet presAssocID="{DED433BD-E961-4396-B67E-929331525E90}" presName="sibTrans" presStyleCnt="0"/>
      <dgm:spPr/>
    </dgm:pt>
    <dgm:pt modelId="{202374F2-15DF-44A3-AF30-F6851076CCC2}" type="pres">
      <dgm:prSet presAssocID="{5F92DFFF-53BA-446C-88F4-F3BC4353767E}" presName="node" presStyleLbl="node1" presStyleIdx="7" presStyleCnt="12">
        <dgm:presLayoutVars>
          <dgm:bulletEnabled val="1"/>
        </dgm:presLayoutVars>
      </dgm:prSet>
      <dgm:spPr/>
    </dgm:pt>
    <dgm:pt modelId="{0597B752-9690-49AC-8A1F-A7B176E1C12E}" type="pres">
      <dgm:prSet presAssocID="{B3570916-B3A3-40E8-B377-3C3BFBEEA98A}" presName="sibTrans" presStyleCnt="0"/>
      <dgm:spPr/>
    </dgm:pt>
    <dgm:pt modelId="{B74F0A4D-EBD3-4AF2-95A2-89213D1C6F18}" type="pres">
      <dgm:prSet presAssocID="{4ECD4929-22EA-4FDF-9A03-0711B47E3738}" presName="node" presStyleLbl="node1" presStyleIdx="8" presStyleCnt="12">
        <dgm:presLayoutVars>
          <dgm:bulletEnabled val="1"/>
        </dgm:presLayoutVars>
      </dgm:prSet>
      <dgm:spPr/>
    </dgm:pt>
    <dgm:pt modelId="{C5AFCD76-16E6-4064-9A23-8A2BE12DFE49}" type="pres">
      <dgm:prSet presAssocID="{C6B28FC6-368F-44A7-AD1C-7BBBB7701B6D}" presName="sibTrans" presStyleCnt="0"/>
      <dgm:spPr/>
    </dgm:pt>
    <dgm:pt modelId="{13FEF29C-4B0D-4315-BFD3-B75378D73D39}" type="pres">
      <dgm:prSet presAssocID="{E95D2B14-DF45-4C58-9B97-9CDE77CA603F}" presName="node" presStyleLbl="node1" presStyleIdx="9" presStyleCnt="12">
        <dgm:presLayoutVars>
          <dgm:bulletEnabled val="1"/>
        </dgm:presLayoutVars>
      </dgm:prSet>
      <dgm:spPr/>
    </dgm:pt>
    <dgm:pt modelId="{7437AB62-1B49-4AF0-A4F1-A598A005E02C}" type="pres">
      <dgm:prSet presAssocID="{EDE31DAF-C941-4D4C-A9E0-E21E6A4065F4}" presName="sibTrans" presStyleCnt="0"/>
      <dgm:spPr/>
    </dgm:pt>
    <dgm:pt modelId="{DCAFA331-324E-4F11-8E60-2987F88127F6}" type="pres">
      <dgm:prSet presAssocID="{A8050897-BEB2-4FEA-BEF5-E07C83B1172D}" presName="node" presStyleLbl="node1" presStyleIdx="10" presStyleCnt="12">
        <dgm:presLayoutVars>
          <dgm:bulletEnabled val="1"/>
        </dgm:presLayoutVars>
      </dgm:prSet>
      <dgm:spPr/>
    </dgm:pt>
    <dgm:pt modelId="{C618CD90-A304-45F6-9286-5F2C601F0836}" type="pres">
      <dgm:prSet presAssocID="{4296E307-8994-4753-A34E-5CBB08FE38B8}" presName="sibTrans" presStyleCnt="0"/>
      <dgm:spPr/>
    </dgm:pt>
    <dgm:pt modelId="{C53E6E33-5234-4911-A779-33830F92D5D0}" type="pres">
      <dgm:prSet presAssocID="{5747E065-F1E7-42F9-9B62-C326CABB285B}" presName="node" presStyleLbl="node1" presStyleIdx="11" presStyleCnt="12">
        <dgm:presLayoutVars>
          <dgm:bulletEnabled val="1"/>
        </dgm:presLayoutVars>
      </dgm:prSet>
      <dgm:spPr/>
    </dgm:pt>
  </dgm:ptLst>
  <dgm:cxnLst>
    <dgm:cxn modelId="{C18DAB14-2DAF-458B-83B9-BBDFA6782F84}" srcId="{D1359753-1567-437E-921A-206AE345ED53}" destId="{4ECD4929-22EA-4FDF-9A03-0711B47E3738}" srcOrd="8" destOrd="0" parTransId="{3923D33F-1365-45E5-8D4F-9F55B0984E1F}" sibTransId="{C6B28FC6-368F-44A7-AD1C-7BBBB7701B6D}"/>
    <dgm:cxn modelId="{2FA9E622-9041-409E-8FF3-20C60EE65ACF}" type="presOf" srcId="{5747E065-F1E7-42F9-9B62-C326CABB285B}" destId="{C53E6E33-5234-4911-A779-33830F92D5D0}" srcOrd="0" destOrd="0" presId="urn:microsoft.com/office/officeart/2005/8/layout/default"/>
    <dgm:cxn modelId="{723ADE33-EF3E-4BC5-88D9-D375DCB3F59D}" srcId="{D1359753-1567-437E-921A-206AE345ED53}" destId="{B7618111-DC71-45E1-815D-99C7B0397D7E}" srcOrd="0" destOrd="0" parTransId="{6CD7FD6A-1D99-43B8-B813-FF0D62209D8B}" sibTransId="{B83444C1-053C-472E-A49C-78A08CF1D201}"/>
    <dgm:cxn modelId="{71A4DE37-4CD3-4028-AA89-509484D3B6E0}" type="presOf" srcId="{804B3B99-AC40-4A35-A108-C2259525DB99}" destId="{77CCA436-9347-45B9-A5F8-B32B9A10DF5D}" srcOrd="0" destOrd="0" presId="urn:microsoft.com/office/officeart/2005/8/layout/default"/>
    <dgm:cxn modelId="{87962639-6019-47F9-8421-384C2FA6B85C}" type="presOf" srcId="{E95D2B14-DF45-4C58-9B97-9CDE77CA603F}" destId="{13FEF29C-4B0D-4315-BFD3-B75378D73D39}" srcOrd="0" destOrd="0" presId="urn:microsoft.com/office/officeart/2005/8/layout/default"/>
    <dgm:cxn modelId="{4341973B-8601-4416-8BCD-3F6748D94E44}" srcId="{D1359753-1567-437E-921A-206AE345ED53}" destId="{EA70DAD7-A296-444A-A17C-75D821A64F0E}" srcOrd="6" destOrd="0" parTransId="{7DF739E3-0F35-4889-BA59-E7AC1F422103}" sibTransId="{DED433BD-E961-4396-B67E-929331525E90}"/>
    <dgm:cxn modelId="{7DEED13C-5FAF-4991-8238-2FAF703468D2}" type="presOf" srcId="{9201716E-609B-4C0E-BCEB-77281664F6DC}" destId="{E0E55F51-3B19-40D5-948C-A29702E3EDAF}" srcOrd="0" destOrd="0" presId="urn:microsoft.com/office/officeart/2005/8/layout/default"/>
    <dgm:cxn modelId="{97B84C5C-D8F8-401A-BF8B-5961A31837E8}" type="presOf" srcId="{4ECD4929-22EA-4FDF-9A03-0711B47E3738}" destId="{B74F0A4D-EBD3-4AF2-95A2-89213D1C6F18}" srcOrd="0" destOrd="0" presId="urn:microsoft.com/office/officeart/2005/8/layout/default"/>
    <dgm:cxn modelId="{A86FA565-2628-4FAA-B994-DB7F8AE5476A}" srcId="{D1359753-1567-437E-921A-206AE345ED53}" destId="{6450F794-5C74-4854-9D3F-96DD369607C7}" srcOrd="3" destOrd="0" parTransId="{F2593F5A-5F0B-4E91-9C28-45E6AEAABDA4}" sibTransId="{2F2CAA9D-1044-4B3C-9EC1-45DD40BF9EA0}"/>
    <dgm:cxn modelId="{65704849-1DA8-4031-A5CA-7F88489F9398}" srcId="{D1359753-1567-437E-921A-206AE345ED53}" destId="{E95D2B14-DF45-4C58-9B97-9CDE77CA603F}" srcOrd="9" destOrd="0" parTransId="{DD2A470E-0053-4EB3-A337-6A406787BB4C}" sibTransId="{EDE31DAF-C941-4D4C-A9E0-E21E6A4065F4}"/>
    <dgm:cxn modelId="{A79F646C-38D2-4752-BF1D-9FF64F21EADD}" srcId="{D1359753-1567-437E-921A-206AE345ED53}" destId="{9201716E-609B-4C0E-BCEB-77281664F6DC}" srcOrd="1" destOrd="0" parTransId="{C8851CB3-06EB-4821-8C9D-7EA1324FCB23}" sibTransId="{CECAD752-D3AC-4ED2-A0AB-6A1FDED4F517}"/>
    <dgm:cxn modelId="{7B28D86D-AD00-4056-A19A-4248F9181098}" srcId="{D1359753-1567-437E-921A-206AE345ED53}" destId="{5747E065-F1E7-42F9-9B62-C326CABB285B}" srcOrd="11" destOrd="0" parTransId="{0657F822-D938-414B-99BE-0FB6588030C0}" sibTransId="{31EA5673-33E6-4091-A885-F764E374B802}"/>
    <dgm:cxn modelId="{28294951-64B5-4B4E-9804-381FE4172583}" srcId="{D1359753-1567-437E-921A-206AE345ED53}" destId="{786D960C-4B71-4F1A-A5B7-13BBDCB5C7AC}" srcOrd="2" destOrd="0" parTransId="{209EA49F-C365-4891-A200-91C7AAE2E395}" sibTransId="{DB5B4241-AFE9-496C-B06A-9A9B2538A97F}"/>
    <dgm:cxn modelId="{A942B074-694B-402D-A33B-947CC37A3EC5}" type="presOf" srcId="{6450F794-5C74-4854-9D3F-96DD369607C7}" destId="{AE1B9155-E654-4854-961B-613A96C78789}" srcOrd="0" destOrd="0" presId="urn:microsoft.com/office/officeart/2005/8/layout/default"/>
    <dgm:cxn modelId="{640EBE86-692B-43FA-9E0A-3DD89B1AE9A6}" type="presOf" srcId="{A8050897-BEB2-4FEA-BEF5-E07C83B1172D}" destId="{DCAFA331-324E-4F11-8E60-2987F88127F6}" srcOrd="0" destOrd="0" presId="urn:microsoft.com/office/officeart/2005/8/layout/default"/>
    <dgm:cxn modelId="{6BEC77A8-7A4C-4E0A-8AB5-0FC113BF3450}" type="presOf" srcId="{D1359753-1567-437E-921A-206AE345ED53}" destId="{581E0A01-AD81-404B-BF02-FEE5977A269A}" srcOrd="0" destOrd="0" presId="urn:microsoft.com/office/officeart/2005/8/layout/default"/>
    <dgm:cxn modelId="{C2086BB4-3E84-4A95-AE6B-6FC74354FF3F}" type="presOf" srcId="{5F92DFFF-53BA-446C-88F4-F3BC4353767E}" destId="{202374F2-15DF-44A3-AF30-F6851076CCC2}" srcOrd="0" destOrd="0" presId="urn:microsoft.com/office/officeart/2005/8/layout/default"/>
    <dgm:cxn modelId="{AFD297CD-AB01-42B3-8693-0B6F6E3929DC}" srcId="{D1359753-1567-437E-921A-206AE345ED53}" destId="{5F92DFFF-53BA-446C-88F4-F3BC4353767E}" srcOrd="7" destOrd="0" parTransId="{B0C97E36-DD99-4C40-B860-3440F15C00F1}" sibTransId="{B3570916-B3A3-40E8-B377-3C3BFBEEA98A}"/>
    <dgm:cxn modelId="{52BD1ED3-3B84-4C44-8859-94219CDCC977}" srcId="{D1359753-1567-437E-921A-206AE345ED53}" destId="{1EF20805-26F8-45A4-AA34-FF2985D11C25}" srcOrd="5" destOrd="0" parTransId="{67C660D6-BC92-4973-8896-148410C11C16}" sibTransId="{5F1A68DE-109F-4D42-89F9-4E6EAE694AE4}"/>
    <dgm:cxn modelId="{E2EADCD3-4994-4441-9F9A-59CA64F3DDC1}" type="presOf" srcId="{786D960C-4B71-4F1A-A5B7-13BBDCB5C7AC}" destId="{3D8D5527-D28D-40AB-BB3A-A64B76E5B9A3}" srcOrd="0" destOrd="0" presId="urn:microsoft.com/office/officeart/2005/8/layout/default"/>
    <dgm:cxn modelId="{E1CEA6DC-6148-4F74-AFA0-A8734B833095}" type="presOf" srcId="{EA70DAD7-A296-444A-A17C-75D821A64F0E}" destId="{E4906722-B5B3-4697-B535-686B15CDA5AB}" srcOrd="0" destOrd="0" presId="urn:microsoft.com/office/officeart/2005/8/layout/default"/>
    <dgm:cxn modelId="{6E032FE1-09C3-4340-B470-D2808616B4E6}" type="presOf" srcId="{B7618111-DC71-45E1-815D-99C7B0397D7E}" destId="{0052A292-1C35-4FAF-B6EF-69F69B5C167E}" srcOrd="0" destOrd="0" presId="urn:microsoft.com/office/officeart/2005/8/layout/default"/>
    <dgm:cxn modelId="{D7DF39EB-017E-484F-AE08-B783390A04FF}" srcId="{D1359753-1567-437E-921A-206AE345ED53}" destId="{804B3B99-AC40-4A35-A108-C2259525DB99}" srcOrd="4" destOrd="0" parTransId="{928DE5B2-CB2D-4E62-8F5F-488D09F39763}" sibTransId="{2185266F-F0B9-4396-86DF-5947697A5B48}"/>
    <dgm:cxn modelId="{3FF6F1F5-C9A2-43D4-BCF2-8F8D40450661}" type="presOf" srcId="{1EF20805-26F8-45A4-AA34-FF2985D11C25}" destId="{ECAA0E6B-73EF-4979-8A30-B96BC5BA9279}" srcOrd="0" destOrd="0" presId="urn:microsoft.com/office/officeart/2005/8/layout/default"/>
    <dgm:cxn modelId="{FA9E3CFC-8579-445C-92A1-53219978972F}" srcId="{D1359753-1567-437E-921A-206AE345ED53}" destId="{A8050897-BEB2-4FEA-BEF5-E07C83B1172D}" srcOrd="10" destOrd="0" parTransId="{38EA17DF-9C7A-409E-AF5B-407F1D88DD1B}" sibTransId="{4296E307-8994-4753-A34E-5CBB08FE38B8}"/>
    <dgm:cxn modelId="{DEC3A0B0-689F-4144-A4B5-EA6911D66BC2}" type="presParOf" srcId="{581E0A01-AD81-404B-BF02-FEE5977A269A}" destId="{0052A292-1C35-4FAF-B6EF-69F69B5C167E}" srcOrd="0" destOrd="0" presId="urn:microsoft.com/office/officeart/2005/8/layout/default"/>
    <dgm:cxn modelId="{930F258F-ED0C-48EB-BEC5-E18B57FFC33F}" type="presParOf" srcId="{581E0A01-AD81-404B-BF02-FEE5977A269A}" destId="{3F188C1A-D299-4028-AF95-BAA5CA5F6791}" srcOrd="1" destOrd="0" presId="urn:microsoft.com/office/officeart/2005/8/layout/default"/>
    <dgm:cxn modelId="{B214FC50-255F-41F6-9BD3-32A5B8FF5022}" type="presParOf" srcId="{581E0A01-AD81-404B-BF02-FEE5977A269A}" destId="{E0E55F51-3B19-40D5-948C-A29702E3EDAF}" srcOrd="2" destOrd="0" presId="urn:microsoft.com/office/officeart/2005/8/layout/default"/>
    <dgm:cxn modelId="{F0C5893D-E9F0-424A-9490-5622D79F8221}" type="presParOf" srcId="{581E0A01-AD81-404B-BF02-FEE5977A269A}" destId="{37AAE6B8-4BB6-498E-AF05-EA84A42BC821}" srcOrd="3" destOrd="0" presId="urn:microsoft.com/office/officeart/2005/8/layout/default"/>
    <dgm:cxn modelId="{93EA4364-2792-4804-AAFA-6C957E7BB065}" type="presParOf" srcId="{581E0A01-AD81-404B-BF02-FEE5977A269A}" destId="{3D8D5527-D28D-40AB-BB3A-A64B76E5B9A3}" srcOrd="4" destOrd="0" presId="urn:microsoft.com/office/officeart/2005/8/layout/default"/>
    <dgm:cxn modelId="{BA17E1AD-4F55-40DA-BE33-77E2E7EF361A}" type="presParOf" srcId="{581E0A01-AD81-404B-BF02-FEE5977A269A}" destId="{4D859302-5350-4387-B54E-739A339C5647}" srcOrd="5" destOrd="0" presId="urn:microsoft.com/office/officeart/2005/8/layout/default"/>
    <dgm:cxn modelId="{DFD7A530-47E6-4DE8-91E1-2DA00E7EC25D}" type="presParOf" srcId="{581E0A01-AD81-404B-BF02-FEE5977A269A}" destId="{AE1B9155-E654-4854-961B-613A96C78789}" srcOrd="6" destOrd="0" presId="urn:microsoft.com/office/officeart/2005/8/layout/default"/>
    <dgm:cxn modelId="{CBAA9AB3-FD47-4802-8EDD-FD8C43A0C46B}" type="presParOf" srcId="{581E0A01-AD81-404B-BF02-FEE5977A269A}" destId="{3F22F8CF-2278-4CEE-BA22-16DC316DB890}" srcOrd="7" destOrd="0" presId="urn:microsoft.com/office/officeart/2005/8/layout/default"/>
    <dgm:cxn modelId="{59002291-BF87-47E8-A40D-7F8A40669DFC}" type="presParOf" srcId="{581E0A01-AD81-404B-BF02-FEE5977A269A}" destId="{77CCA436-9347-45B9-A5F8-B32B9A10DF5D}" srcOrd="8" destOrd="0" presId="urn:microsoft.com/office/officeart/2005/8/layout/default"/>
    <dgm:cxn modelId="{12B84F7A-EE3D-4FE7-B91C-DECFCEDC5A6A}" type="presParOf" srcId="{581E0A01-AD81-404B-BF02-FEE5977A269A}" destId="{A0FE5619-9832-4743-945A-670FBB67CD13}" srcOrd="9" destOrd="0" presId="urn:microsoft.com/office/officeart/2005/8/layout/default"/>
    <dgm:cxn modelId="{9998C174-5FF7-40B6-9227-11996BF3A99C}" type="presParOf" srcId="{581E0A01-AD81-404B-BF02-FEE5977A269A}" destId="{ECAA0E6B-73EF-4979-8A30-B96BC5BA9279}" srcOrd="10" destOrd="0" presId="urn:microsoft.com/office/officeart/2005/8/layout/default"/>
    <dgm:cxn modelId="{1189B257-B12A-4F98-9799-7D471F8F73C4}" type="presParOf" srcId="{581E0A01-AD81-404B-BF02-FEE5977A269A}" destId="{9EE5A4B2-B9E6-4128-AC5C-4C0C5645E01B}" srcOrd="11" destOrd="0" presId="urn:microsoft.com/office/officeart/2005/8/layout/default"/>
    <dgm:cxn modelId="{4F649517-0ADA-4FA6-991F-6696BC7CB8CA}" type="presParOf" srcId="{581E0A01-AD81-404B-BF02-FEE5977A269A}" destId="{E4906722-B5B3-4697-B535-686B15CDA5AB}" srcOrd="12" destOrd="0" presId="urn:microsoft.com/office/officeart/2005/8/layout/default"/>
    <dgm:cxn modelId="{4163CC8F-39D6-4ED8-9076-E01B54AFDFDD}" type="presParOf" srcId="{581E0A01-AD81-404B-BF02-FEE5977A269A}" destId="{C48ADA33-607A-4104-916B-169AAE59E854}" srcOrd="13" destOrd="0" presId="urn:microsoft.com/office/officeart/2005/8/layout/default"/>
    <dgm:cxn modelId="{5085384A-56B9-4B2C-AB58-B2234207CB03}" type="presParOf" srcId="{581E0A01-AD81-404B-BF02-FEE5977A269A}" destId="{202374F2-15DF-44A3-AF30-F6851076CCC2}" srcOrd="14" destOrd="0" presId="urn:microsoft.com/office/officeart/2005/8/layout/default"/>
    <dgm:cxn modelId="{2D1A40E0-9372-49BC-9401-B4353B99D7A2}" type="presParOf" srcId="{581E0A01-AD81-404B-BF02-FEE5977A269A}" destId="{0597B752-9690-49AC-8A1F-A7B176E1C12E}" srcOrd="15" destOrd="0" presId="urn:microsoft.com/office/officeart/2005/8/layout/default"/>
    <dgm:cxn modelId="{74DB1E33-791C-44B2-A4E1-A4F1526137E8}" type="presParOf" srcId="{581E0A01-AD81-404B-BF02-FEE5977A269A}" destId="{B74F0A4D-EBD3-4AF2-95A2-89213D1C6F18}" srcOrd="16" destOrd="0" presId="urn:microsoft.com/office/officeart/2005/8/layout/default"/>
    <dgm:cxn modelId="{92B183E4-C414-49F3-BD15-599628B0B787}" type="presParOf" srcId="{581E0A01-AD81-404B-BF02-FEE5977A269A}" destId="{C5AFCD76-16E6-4064-9A23-8A2BE12DFE49}" srcOrd="17" destOrd="0" presId="urn:microsoft.com/office/officeart/2005/8/layout/default"/>
    <dgm:cxn modelId="{B35399CF-F83A-4BD2-AFBE-551AA901EB45}" type="presParOf" srcId="{581E0A01-AD81-404B-BF02-FEE5977A269A}" destId="{13FEF29C-4B0D-4315-BFD3-B75378D73D39}" srcOrd="18" destOrd="0" presId="urn:microsoft.com/office/officeart/2005/8/layout/default"/>
    <dgm:cxn modelId="{8590CE10-E183-4ECF-8AFE-ACD18A357181}" type="presParOf" srcId="{581E0A01-AD81-404B-BF02-FEE5977A269A}" destId="{7437AB62-1B49-4AF0-A4F1-A598A005E02C}" srcOrd="19" destOrd="0" presId="urn:microsoft.com/office/officeart/2005/8/layout/default"/>
    <dgm:cxn modelId="{1725E81B-DCEC-41A0-9D54-B6C4B20F1855}" type="presParOf" srcId="{581E0A01-AD81-404B-BF02-FEE5977A269A}" destId="{DCAFA331-324E-4F11-8E60-2987F88127F6}" srcOrd="20" destOrd="0" presId="urn:microsoft.com/office/officeart/2005/8/layout/default"/>
    <dgm:cxn modelId="{F5BE7CC8-4449-47B3-9B58-8133EA57F29D}" type="presParOf" srcId="{581E0A01-AD81-404B-BF02-FEE5977A269A}" destId="{C618CD90-A304-45F6-9286-5F2C601F0836}" srcOrd="21" destOrd="0" presId="urn:microsoft.com/office/officeart/2005/8/layout/default"/>
    <dgm:cxn modelId="{8B24F4C4-617A-478A-A896-6A3CEC7701F9}" type="presParOf" srcId="{581E0A01-AD81-404B-BF02-FEE5977A269A}" destId="{C53E6E33-5234-4911-A779-33830F92D5D0}" srcOrd="2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E14222F-42EF-424C-8466-90C2B4DB243E}" type="doc">
      <dgm:prSet loTypeId="urn:microsoft.com/office/officeart/2005/8/layout/list1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100D0E0A-2AAC-40DA-BB5A-B2BAFFC06910}">
      <dgm:prSet phldrT="[Текст]"/>
      <dgm:spPr/>
      <dgm:t>
        <a:bodyPr/>
        <a:lstStyle/>
        <a:p>
          <a:r>
            <a:rPr lang="ru-RU" dirty="0"/>
            <a:t>Проектирование</a:t>
          </a:r>
        </a:p>
      </dgm:t>
    </dgm:pt>
    <dgm:pt modelId="{1848626F-8535-4FB1-BABD-3303AF7825B8}" type="parTrans" cxnId="{D229FDF3-F224-4E3D-B4DC-700733CC911A}">
      <dgm:prSet/>
      <dgm:spPr/>
      <dgm:t>
        <a:bodyPr/>
        <a:lstStyle/>
        <a:p>
          <a:endParaRPr lang="ru-RU"/>
        </a:p>
      </dgm:t>
    </dgm:pt>
    <dgm:pt modelId="{D6A4F77F-1A2A-424F-86F0-19C7DCCB45DC}" type="sibTrans" cxnId="{D229FDF3-F224-4E3D-B4DC-700733CC911A}">
      <dgm:prSet/>
      <dgm:spPr/>
      <dgm:t>
        <a:bodyPr/>
        <a:lstStyle/>
        <a:p>
          <a:endParaRPr lang="ru-RU"/>
        </a:p>
      </dgm:t>
    </dgm:pt>
    <dgm:pt modelId="{50A9B1C1-C878-414D-B562-136AAC607BE6}">
      <dgm:prSet phldrT="[Текст]"/>
      <dgm:spPr/>
      <dgm:t>
        <a:bodyPr/>
        <a:lstStyle/>
        <a:p>
          <a:r>
            <a:rPr lang="ru-RU" dirty="0"/>
            <a:t>Моделирование и конструирование</a:t>
          </a:r>
        </a:p>
      </dgm:t>
    </dgm:pt>
    <dgm:pt modelId="{54B82B23-7EAA-44C5-BB28-0F7A21AE068B}" type="parTrans" cxnId="{2D8C8D8D-733D-44B0-A71A-9D80B0A8ECE0}">
      <dgm:prSet/>
      <dgm:spPr/>
      <dgm:t>
        <a:bodyPr/>
        <a:lstStyle/>
        <a:p>
          <a:endParaRPr lang="ru-RU"/>
        </a:p>
      </dgm:t>
    </dgm:pt>
    <dgm:pt modelId="{000A59AB-B053-4DD1-AB05-F37FE17231B1}" type="sibTrans" cxnId="{2D8C8D8D-733D-44B0-A71A-9D80B0A8ECE0}">
      <dgm:prSet/>
      <dgm:spPr/>
      <dgm:t>
        <a:bodyPr/>
        <a:lstStyle/>
        <a:p>
          <a:endParaRPr lang="ru-RU"/>
        </a:p>
      </dgm:t>
    </dgm:pt>
    <dgm:pt modelId="{F7DAEBBD-4FA6-4E9A-8215-35764A62AF83}">
      <dgm:prSet phldrT="[Текст]"/>
      <dgm:spPr/>
      <dgm:t>
        <a:bodyPr/>
        <a:lstStyle/>
        <a:p>
          <a:r>
            <a:rPr lang="ru-RU" dirty="0"/>
            <a:t>Экспериментирование</a:t>
          </a:r>
        </a:p>
      </dgm:t>
    </dgm:pt>
    <dgm:pt modelId="{38A24CCB-EFF3-423C-A797-EE6D800DD222}" type="parTrans" cxnId="{9A410490-B150-4A6B-9D19-4C79824C86AC}">
      <dgm:prSet/>
      <dgm:spPr/>
      <dgm:t>
        <a:bodyPr/>
        <a:lstStyle/>
        <a:p>
          <a:endParaRPr lang="ru-RU"/>
        </a:p>
      </dgm:t>
    </dgm:pt>
    <dgm:pt modelId="{CF3C9C1C-5B06-45DB-ABA6-43D97888BFD4}" type="sibTrans" cxnId="{9A410490-B150-4A6B-9D19-4C79824C86AC}">
      <dgm:prSet/>
      <dgm:spPr/>
      <dgm:t>
        <a:bodyPr/>
        <a:lstStyle/>
        <a:p>
          <a:endParaRPr lang="ru-RU"/>
        </a:p>
      </dgm:t>
    </dgm:pt>
    <dgm:pt modelId="{3F4B87C9-83EF-4ACC-A7E2-D9515B7E5A60}">
      <dgm:prSet/>
      <dgm:spPr/>
      <dgm:t>
        <a:bodyPr/>
        <a:lstStyle/>
        <a:p>
          <a:r>
            <a:rPr lang="ru-RU" dirty="0"/>
            <a:t>Исследование</a:t>
          </a:r>
        </a:p>
      </dgm:t>
    </dgm:pt>
    <dgm:pt modelId="{8B90AEF0-633B-4547-A360-57F6BCB9D879}" type="parTrans" cxnId="{41EB24CE-6418-4754-A87A-97BF95F11450}">
      <dgm:prSet/>
      <dgm:spPr/>
      <dgm:t>
        <a:bodyPr/>
        <a:lstStyle/>
        <a:p>
          <a:endParaRPr lang="ru-RU"/>
        </a:p>
      </dgm:t>
    </dgm:pt>
    <dgm:pt modelId="{A30C2DD1-2056-4F48-81F5-DE4FA070B093}" type="sibTrans" cxnId="{41EB24CE-6418-4754-A87A-97BF95F11450}">
      <dgm:prSet/>
      <dgm:spPr/>
      <dgm:t>
        <a:bodyPr/>
        <a:lstStyle/>
        <a:p>
          <a:endParaRPr lang="ru-RU"/>
        </a:p>
      </dgm:t>
    </dgm:pt>
    <dgm:pt modelId="{88DA84EF-B8CD-4011-B895-880AA86403B5}">
      <dgm:prSet/>
      <dgm:spPr/>
      <dgm:t>
        <a:bodyPr/>
        <a:lstStyle/>
        <a:p>
          <a:r>
            <a:rPr lang="ru-RU" dirty="0"/>
            <a:t>Управление………..       И обработка ДАННЫХ</a:t>
          </a:r>
        </a:p>
      </dgm:t>
    </dgm:pt>
    <dgm:pt modelId="{EB258A49-3A8E-4AC5-BE72-8B67E90EB940}" type="parTrans" cxnId="{8DA47703-E16F-48BF-AD14-6D90FB492E38}">
      <dgm:prSet/>
      <dgm:spPr/>
      <dgm:t>
        <a:bodyPr/>
        <a:lstStyle/>
        <a:p>
          <a:endParaRPr lang="ru-RU"/>
        </a:p>
      </dgm:t>
    </dgm:pt>
    <dgm:pt modelId="{D19C8745-0822-4AE6-B6D0-C1AB6178829A}" type="sibTrans" cxnId="{8DA47703-E16F-48BF-AD14-6D90FB492E38}">
      <dgm:prSet/>
      <dgm:spPr/>
      <dgm:t>
        <a:bodyPr/>
        <a:lstStyle/>
        <a:p>
          <a:endParaRPr lang="ru-RU"/>
        </a:p>
      </dgm:t>
    </dgm:pt>
    <dgm:pt modelId="{4912CAC1-077B-4504-9237-D18B7590C057}" type="pres">
      <dgm:prSet presAssocID="{3E14222F-42EF-424C-8466-90C2B4DB243E}" presName="linear" presStyleCnt="0">
        <dgm:presLayoutVars>
          <dgm:dir/>
          <dgm:animLvl val="lvl"/>
          <dgm:resizeHandles val="exact"/>
        </dgm:presLayoutVars>
      </dgm:prSet>
      <dgm:spPr/>
    </dgm:pt>
    <dgm:pt modelId="{8DC942B8-567D-4147-BB5A-56C657F70F93}" type="pres">
      <dgm:prSet presAssocID="{100D0E0A-2AAC-40DA-BB5A-B2BAFFC06910}" presName="parentLin" presStyleCnt="0"/>
      <dgm:spPr/>
    </dgm:pt>
    <dgm:pt modelId="{7805EAB9-1A96-4553-A588-2F1518CB137B}" type="pres">
      <dgm:prSet presAssocID="{100D0E0A-2AAC-40DA-BB5A-B2BAFFC06910}" presName="parentLeftMargin" presStyleLbl="node1" presStyleIdx="0" presStyleCnt="5"/>
      <dgm:spPr/>
    </dgm:pt>
    <dgm:pt modelId="{C6F87D0B-9608-4D05-B086-D72EF02F6EC3}" type="pres">
      <dgm:prSet presAssocID="{100D0E0A-2AAC-40DA-BB5A-B2BAFFC06910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62B71B79-194B-449B-B48C-5B1E5BB1ABAC}" type="pres">
      <dgm:prSet presAssocID="{100D0E0A-2AAC-40DA-BB5A-B2BAFFC06910}" presName="negativeSpace" presStyleCnt="0"/>
      <dgm:spPr/>
    </dgm:pt>
    <dgm:pt modelId="{9C35A5B6-46DB-4971-947A-B61AD6487A8B}" type="pres">
      <dgm:prSet presAssocID="{100D0E0A-2AAC-40DA-BB5A-B2BAFFC06910}" presName="childText" presStyleLbl="conFgAcc1" presStyleIdx="0" presStyleCnt="5">
        <dgm:presLayoutVars>
          <dgm:bulletEnabled val="1"/>
        </dgm:presLayoutVars>
      </dgm:prSet>
      <dgm:spPr/>
    </dgm:pt>
    <dgm:pt modelId="{5B482D15-980B-4E58-A43D-F3F1E075CA0E}" type="pres">
      <dgm:prSet presAssocID="{D6A4F77F-1A2A-424F-86F0-19C7DCCB45DC}" presName="spaceBetweenRectangles" presStyleCnt="0"/>
      <dgm:spPr/>
    </dgm:pt>
    <dgm:pt modelId="{21EEAAE4-0D41-458E-BD07-9656ACB0D9E2}" type="pres">
      <dgm:prSet presAssocID="{50A9B1C1-C878-414D-B562-136AAC607BE6}" presName="parentLin" presStyleCnt="0"/>
      <dgm:spPr/>
    </dgm:pt>
    <dgm:pt modelId="{2EB08477-D084-44B3-B35A-169263DCB5E5}" type="pres">
      <dgm:prSet presAssocID="{50A9B1C1-C878-414D-B562-136AAC607BE6}" presName="parentLeftMargin" presStyleLbl="node1" presStyleIdx="0" presStyleCnt="5"/>
      <dgm:spPr/>
    </dgm:pt>
    <dgm:pt modelId="{33353516-1AC0-4B2B-B8D8-9E2A005A7B6A}" type="pres">
      <dgm:prSet presAssocID="{50A9B1C1-C878-414D-B562-136AAC607BE6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60368F85-D64E-4C52-99E6-30B2DDB8D24A}" type="pres">
      <dgm:prSet presAssocID="{50A9B1C1-C878-414D-B562-136AAC607BE6}" presName="negativeSpace" presStyleCnt="0"/>
      <dgm:spPr/>
    </dgm:pt>
    <dgm:pt modelId="{50D94796-400A-4222-BCF4-23889146F20A}" type="pres">
      <dgm:prSet presAssocID="{50A9B1C1-C878-414D-B562-136AAC607BE6}" presName="childText" presStyleLbl="conFgAcc1" presStyleIdx="1" presStyleCnt="5">
        <dgm:presLayoutVars>
          <dgm:bulletEnabled val="1"/>
        </dgm:presLayoutVars>
      </dgm:prSet>
      <dgm:spPr/>
    </dgm:pt>
    <dgm:pt modelId="{F1767FAE-FA3E-4409-9483-B0F7A422CF19}" type="pres">
      <dgm:prSet presAssocID="{000A59AB-B053-4DD1-AB05-F37FE17231B1}" presName="spaceBetweenRectangles" presStyleCnt="0"/>
      <dgm:spPr/>
    </dgm:pt>
    <dgm:pt modelId="{2B4C74C5-A0D6-4D49-8AB7-0D8D0457DA40}" type="pres">
      <dgm:prSet presAssocID="{F7DAEBBD-4FA6-4E9A-8215-35764A62AF83}" presName="parentLin" presStyleCnt="0"/>
      <dgm:spPr/>
    </dgm:pt>
    <dgm:pt modelId="{5C431652-7F23-45F2-A304-011798078AF0}" type="pres">
      <dgm:prSet presAssocID="{F7DAEBBD-4FA6-4E9A-8215-35764A62AF83}" presName="parentLeftMargin" presStyleLbl="node1" presStyleIdx="1" presStyleCnt="5"/>
      <dgm:spPr/>
    </dgm:pt>
    <dgm:pt modelId="{56F969A7-D343-4A2F-BEC4-F0DE4E7A07F4}" type="pres">
      <dgm:prSet presAssocID="{F7DAEBBD-4FA6-4E9A-8215-35764A62AF83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4E7B9D1E-F385-491E-9772-3C49934610E9}" type="pres">
      <dgm:prSet presAssocID="{F7DAEBBD-4FA6-4E9A-8215-35764A62AF83}" presName="negativeSpace" presStyleCnt="0"/>
      <dgm:spPr/>
    </dgm:pt>
    <dgm:pt modelId="{677D1866-D642-48C2-8D92-2B31595AD8FA}" type="pres">
      <dgm:prSet presAssocID="{F7DAEBBD-4FA6-4E9A-8215-35764A62AF83}" presName="childText" presStyleLbl="conFgAcc1" presStyleIdx="2" presStyleCnt="5">
        <dgm:presLayoutVars>
          <dgm:bulletEnabled val="1"/>
        </dgm:presLayoutVars>
      </dgm:prSet>
      <dgm:spPr/>
    </dgm:pt>
    <dgm:pt modelId="{477F83E1-534F-4926-B86B-C971F08F341D}" type="pres">
      <dgm:prSet presAssocID="{CF3C9C1C-5B06-45DB-ABA6-43D97888BFD4}" presName="spaceBetweenRectangles" presStyleCnt="0"/>
      <dgm:spPr/>
    </dgm:pt>
    <dgm:pt modelId="{6461BA99-A5FF-463F-9F03-D524BF7850E2}" type="pres">
      <dgm:prSet presAssocID="{3F4B87C9-83EF-4ACC-A7E2-D9515B7E5A60}" presName="parentLin" presStyleCnt="0"/>
      <dgm:spPr/>
    </dgm:pt>
    <dgm:pt modelId="{6F83F95D-27B9-404B-8584-598F238EE965}" type="pres">
      <dgm:prSet presAssocID="{3F4B87C9-83EF-4ACC-A7E2-D9515B7E5A60}" presName="parentLeftMargin" presStyleLbl="node1" presStyleIdx="2" presStyleCnt="5"/>
      <dgm:spPr/>
    </dgm:pt>
    <dgm:pt modelId="{E0E86B97-1CA2-424D-A06E-D86487183017}" type="pres">
      <dgm:prSet presAssocID="{3F4B87C9-83EF-4ACC-A7E2-D9515B7E5A6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F47916D3-BC7A-4583-80AA-E21D2D26851E}" type="pres">
      <dgm:prSet presAssocID="{3F4B87C9-83EF-4ACC-A7E2-D9515B7E5A60}" presName="negativeSpace" presStyleCnt="0"/>
      <dgm:spPr/>
    </dgm:pt>
    <dgm:pt modelId="{3ADDB0AD-9833-460E-B74A-DF2330E1C7C6}" type="pres">
      <dgm:prSet presAssocID="{3F4B87C9-83EF-4ACC-A7E2-D9515B7E5A60}" presName="childText" presStyleLbl="conFgAcc1" presStyleIdx="3" presStyleCnt="5">
        <dgm:presLayoutVars>
          <dgm:bulletEnabled val="1"/>
        </dgm:presLayoutVars>
      </dgm:prSet>
      <dgm:spPr/>
    </dgm:pt>
    <dgm:pt modelId="{FCD705D1-221D-4993-9914-47026AE2EA31}" type="pres">
      <dgm:prSet presAssocID="{A30C2DD1-2056-4F48-81F5-DE4FA070B093}" presName="spaceBetweenRectangles" presStyleCnt="0"/>
      <dgm:spPr/>
    </dgm:pt>
    <dgm:pt modelId="{A89CEE91-F2D1-4065-A8FB-6AD00C478115}" type="pres">
      <dgm:prSet presAssocID="{88DA84EF-B8CD-4011-B895-880AA86403B5}" presName="parentLin" presStyleCnt="0"/>
      <dgm:spPr/>
    </dgm:pt>
    <dgm:pt modelId="{73887067-0D92-41BD-B472-5C2C4CA0CA62}" type="pres">
      <dgm:prSet presAssocID="{88DA84EF-B8CD-4011-B895-880AA86403B5}" presName="parentLeftMargin" presStyleLbl="node1" presStyleIdx="3" presStyleCnt="5"/>
      <dgm:spPr/>
    </dgm:pt>
    <dgm:pt modelId="{80FD9F22-6FA7-489D-990A-3BC0D6AC42F2}" type="pres">
      <dgm:prSet presAssocID="{88DA84EF-B8CD-4011-B895-880AA86403B5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629F7757-F3CF-4AAB-9EDA-0C1EDB0C5642}" type="pres">
      <dgm:prSet presAssocID="{88DA84EF-B8CD-4011-B895-880AA86403B5}" presName="negativeSpace" presStyleCnt="0"/>
      <dgm:spPr/>
    </dgm:pt>
    <dgm:pt modelId="{5B101F60-41A9-4A48-8457-E179DB25763D}" type="pres">
      <dgm:prSet presAssocID="{88DA84EF-B8CD-4011-B895-880AA86403B5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8DA47703-E16F-48BF-AD14-6D90FB492E38}" srcId="{3E14222F-42EF-424C-8466-90C2B4DB243E}" destId="{88DA84EF-B8CD-4011-B895-880AA86403B5}" srcOrd="4" destOrd="0" parTransId="{EB258A49-3A8E-4AC5-BE72-8B67E90EB940}" sibTransId="{D19C8745-0822-4AE6-B6D0-C1AB6178829A}"/>
    <dgm:cxn modelId="{E4891C08-4C8C-44A4-B5E3-7C22D31FAD1A}" type="presOf" srcId="{3F4B87C9-83EF-4ACC-A7E2-D9515B7E5A60}" destId="{E0E86B97-1CA2-424D-A06E-D86487183017}" srcOrd="1" destOrd="0" presId="urn:microsoft.com/office/officeart/2005/8/layout/list1"/>
    <dgm:cxn modelId="{6668200B-4DA2-4F6A-826C-5C66D0B5735B}" type="presOf" srcId="{100D0E0A-2AAC-40DA-BB5A-B2BAFFC06910}" destId="{C6F87D0B-9608-4D05-B086-D72EF02F6EC3}" srcOrd="1" destOrd="0" presId="urn:microsoft.com/office/officeart/2005/8/layout/list1"/>
    <dgm:cxn modelId="{BCA0980B-B726-4E3B-92CB-91719DB63124}" type="presOf" srcId="{3F4B87C9-83EF-4ACC-A7E2-D9515B7E5A60}" destId="{6F83F95D-27B9-404B-8584-598F238EE965}" srcOrd="0" destOrd="0" presId="urn:microsoft.com/office/officeart/2005/8/layout/list1"/>
    <dgm:cxn modelId="{42058515-22C9-41AA-8822-237FAC9A7399}" type="presOf" srcId="{3E14222F-42EF-424C-8466-90C2B4DB243E}" destId="{4912CAC1-077B-4504-9237-D18B7590C057}" srcOrd="0" destOrd="0" presId="urn:microsoft.com/office/officeart/2005/8/layout/list1"/>
    <dgm:cxn modelId="{ACCB2216-2764-4386-89DB-392D3776171A}" type="presOf" srcId="{100D0E0A-2AAC-40DA-BB5A-B2BAFFC06910}" destId="{7805EAB9-1A96-4553-A588-2F1518CB137B}" srcOrd="0" destOrd="0" presId="urn:microsoft.com/office/officeart/2005/8/layout/list1"/>
    <dgm:cxn modelId="{A7273838-A898-4CF4-9BB1-9D2FD834F4B3}" type="presOf" srcId="{F7DAEBBD-4FA6-4E9A-8215-35764A62AF83}" destId="{5C431652-7F23-45F2-A304-011798078AF0}" srcOrd="0" destOrd="0" presId="urn:microsoft.com/office/officeart/2005/8/layout/list1"/>
    <dgm:cxn modelId="{7FCD0245-3614-417F-8D27-36EE37D38735}" type="presOf" srcId="{88DA84EF-B8CD-4011-B895-880AA86403B5}" destId="{80FD9F22-6FA7-489D-990A-3BC0D6AC42F2}" srcOrd="1" destOrd="0" presId="urn:microsoft.com/office/officeart/2005/8/layout/list1"/>
    <dgm:cxn modelId="{85BC2347-6436-4ECA-8E26-806B7095A856}" type="presOf" srcId="{50A9B1C1-C878-414D-B562-136AAC607BE6}" destId="{33353516-1AC0-4B2B-B8D8-9E2A005A7B6A}" srcOrd="1" destOrd="0" presId="urn:microsoft.com/office/officeart/2005/8/layout/list1"/>
    <dgm:cxn modelId="{2D8C8D8D-733D-44B0-A71A-9D80B0A8ECE0}" srcId="{3E14222F-42EF-424C-8466-90C2B4DB243E}" destId="{50A9B1C1-C878-414D-B562-136AAC607BE6}" srcOrd="1" destOrd="0" parTransId="{54B82B23-7EAA-44C5-BB28-0F7A21AE068B}" sibTransId="{000A59AB-B053-4DD1-AB05-F37FE17231B1}"/>
    <dgm:cxn modelId="{9A410490-B150-4A6B-9D19-4C79824C86AC}" srcId="{3E14222F-42EF-424C-8466-90C2B4DB243E}" destId="{F7DAEBBD-4FA6-4E9A-8215-35764A62AF83}" srcOrd="2" destOrd="0" parTransId="{38A24CCB-EFF3-423C-A797-EE6D800DD222}" sibTransId="{CF3C9C1C-5B06-45DB-ABA6-43D97888BFD4}"/>
    <dgm:cxn modelId="{42586F95-6D54-48AA-8708-55B6F52C17C5}" type="presOf" srcId="{50A9B1C1-C878-414D-B562-136AAC607BE6}" destId="{2EB08477-D084-44B3-B35A-169263DCB5E5}" srcOrd="0" destOrd="0" presId="urn:microsoft.com/office/officeart/2005/8/layout/list1"/>
    <dgm:cxn modelId="{5A8BDE99-2098-4344-9653-0C5CFE58DB75}" type="presOf" srcId="{F7DAEBBD-4FA6-4E9A-8215-35764A62AF83}" destId="{56F969A7-D343-4A2F-BEC4-F0DE4E7A07F4}" srcOrd="1" destOrd="0" presId="urn:microsoft.com/office/officeart/2005/8/layout/list1"/>
    <dgm:cxn modelId="{41EB24CE-6418-4754-A87A-97BF95F11450}" srcId="{3E14222F-42EF-424C-8466-90C2B4DB243E}" destId="{3F4B87C9-83EF-4ACC-A7E2-D9515B7E5A60}" srcOrd="3" destOrd="0" parTransId="{8B90AEF0-633B-4547-A360-57F6BCB9D879}" sibTransId="{A30C2DD1-2056-4F48-81F5-DE4FA070B093}"/>
    <dgm:cxn modelId="{2828D3E8-B3A6-4C80-B218-800555D8328D}" type="presOf" srcId="{88DA84EF-B8CD-4011-B895-880AA86403B5}" destId="{73887067-0D92-41BD-B472-5C2C4CA0CA62}" srcOrd="0" destOrd="0" presId="urn:microsoft.com/office/officeart/2005/8/layout/list1"/>
    <dgm:cxn modelId="{D229FDF3-F224-4E3D-B4DC-700733CC911A}" srcId="{3E14222F-42EF-424C-8466-90C2B4DB243E}" destId="{100D0E0A-2AAC-40DA-BB5A-B2BAFFC06910}" srcOrd="0" destOrd="0" parTransId="{1848626F-8535-4FB1-BABD-3303AF7825B8}" sibTransId="{D6A4F77F-1A2A-424F-86F0-19C7DCCB45DC}"/>
    <dgm:cxn modelId="{4FF8A4C4-6E8B-40EC-8D13-F014D2E678A7}" type="presParOf" srcId="{4912CAC1-077B-4504-9237-D18B7590C057}" destId="{8DC942B8-567D-4147-BB5A-56C657F70F93}" srcOrd="0" destOrd="0" presId="urn:microsoft.com/office/officeart/2005/8/layout/list1"/>
    <dgm:cxn modelId="{2159785F-920E-4F3A-AA63-9E7D6A4CE98D}" type="presParOf" srcId="{8DC942B8-567D-4147-BB5A-56C657F70F93}" destId="{7805EAB9-1A96-4553-A588-2F1518CB137B}" srcOrd="0" destOrd="0" presId="urn:microsoft.com/office/officeart/2005/8/layout/list1"/>
    <dgm:cxn modelId="{46D20112-8D6A-4AEA-A65A-B4C68FF41320}" type="presParOf" srcId="{8DC942B8-567D-4147-BB5A-56C657F70F93}" destId="{C6F87D0B-9608-4D05-B086-D72EF02F6EC3}" srcOrd="1" destOrd="0" presId="urn:microsoft.com/office/officeart/2005/8/layout/list1"/>
    <dgm:cxn modelId="{47278AFC-DE7D-4964-A42B-53D7DCA3F9F8}" type="presParOf" srcId="{4912CAC1-077B-4504-9237-D18B7590C057}" destId="{62B71B79-194B-449B-B48C-5B1E5BB1ABAC}" srcOrd="1" destOrd="0" presId="urn:microsoft.com/office/officeart/2005/8/layout/list1"/>
    <dgm:cxn modelId="{31C9A119-73CC-4128-AF5A-99018C42CE6F}" type="presParOf" srcId="{4912CAC1-077B-4504-9237-D18B7590C057}" destId="{9C35A5B6-46DB-4971-947A-B61AD6487A8B}" srcOrd="2" destOrd="0" presId="urn:microsoft.com/office/officeart/2005/8/layout/list1"/>
    <dgm:cxn modelId="{B5281A19-7A6B-4A65-9573-B9698AB15056}" type="presParOf" srcId="{4912CAC1-077B-4504-9237-D18B7590C057}" destId="{5B482D15-980B-4E58-A43D-F3F1E075CA0E}" srcOrd="3" destOrd="0" presId="urn:microsoft.com/office/officeart/2005/8/layout/list1"/>
    <dgm:cxn modelId="{83F9BBC2-57DF-4C4E-B888-98CC2E5A6CE9}" type="presParOf" srcId="{4912CAC1-077B-4504-9237-D18B7590C057}" destId="{21EEAAE4-0D41-458E-BD07-9656ACB0D9E2}" srcOrd="4" destOrd="0" presId="urn:microsoft.com/office/officeart/2005/8/layout/list1"/>
    <dgm:cxn modelId="{610E63F9-4AF4-4F39-A68E-7BF9823AA671}" type="presParOf" srcId="{21EEAAE4-0D41-458E-BD07-9656ACB0D9E2}" destId="{2EB08477-D084-44B3-B35A-169263DCB5E5}" srcOrd="0" destOrd="0" presId="urn:microsoft.com/office/officeart/2005/8/layout/list1"/>
    <dgm:cxn modelId="{C5434C7D-6AF1-436B-96AC-4E72B33787B6}" type="presParOf" srcId="{21EEAAE4-0D41-458E-BD07-9656ACB0D9E2}" destId="{33353516-1AC0-4B2B-B8D8-9E2A005A7B6A}" srcOrd="1" destOrd="0" presId="urn:microsoft.com/office/officeart/2005/8/layout/list1"/>
    <dgm:cxn modelId="{4B4C650B-4382-461A-B9C9-705FD2A346ED}" type="presParOf" srcId="{4912CAC1-077B-4504-9237-D18B7590C057}" destId="{60368F85-D64E-4C52-99E6-30B2DDB8D24A}" srcOrd="5" destOrd="0" presId="urn:microsoft.com/office/officeart/2005/8/layout/list1"/>
    <dgm:cxn modelId="{D42C7596-5FB5-4EDB-880A-259D4F8E8923}" type="presParOf" srcId="{4912CAC1-077B-4504-9237-D18B7590C057}" destId="{50D94796-400A-4222-BCF4-23889146F20A}" srcOrd="6" destOrd="0" presId="urn:microsoft.com/office/officeart/2005/8/layout/list1"/>
    <dgm:cxn modelId="{00B8A8CF-9E45-41A5-B7A3-71E222AFB330}" type="presParOf" srcId="{4912CAC1-077B-4504-9237-D18B7590C057}" destId="{F1767FAE-FA3E-4409-9483-B0F7A422CF19}" srcOrd="7" destOrd="0" presId="urn:microsoft.com/office/officeart/2005/8/layout/list1"/>
    <dgm:cxn modelId="{03CB8811-E845-4B70-A5D4-897A7A6FB9B0}" type="presParOf" srcId="{4912CAC1-077B-4504-9237-D18B7590C057}" destId="{2B4C74C5-A0D6-4D49-8AB7-0D8D0457DA40}" srcOrd="8" destOrd="0" presId="urn:microsoft.com/office/officeart/2005/8/layout/list1"/>
    <dgm:cxn modelId="{103C5DB7-C8B5-48C8-A162-BCEAF705E6B3}" type="presParOf" srcId="{2B4C74C5-A0D6-4D49-8AB7-0D8D0457DA40}" destId="{5C431652-7F23-45F2-A304-011798078AF0}" srcOrd="0" destOrd="0" presId="urn:microsoft.com/office/officeart/2005/8/layout/list1"/>
    <dgm:cxn modelId="{A8BD7508-3F7A-42B0-AE69-EF15962CF562}" type="presParOf" srcId="{2B4C74C5-A0D6-4D49-8AB7-0D8D0457DA40}" destId="{56F969A7-D343-4A2F-BEC4-F0DE4E7A07F4}" srcOrd="1" destOrd="0" presId="urn:microsoft.com/office/officeart/2005/8/layout/list1"/>
    <dgm:cxn modelId="{C6F10134-60BE-4C67-929E-C7BC2156ECD0}" type="presParOf" srcId="{4912CAC1-077B-4504-9237-D18B7590C057}" destId="{4E7B9D1E-F385-491E-9772-3C49934610E9}" srcOrd="9" destOrd="0" presId="urn:microsoft.com/office/officeart/2005/8/layout/list1"/>
    <dgm:cxn modelId="{577A631D-FCDC-4A02-AFE0-93EB482B37CB}" type="presParOf" srcId="{4912CAC1-077B-4504-9237-D18B7590C057}" destId="{677D1866-D642-48C2-8D92-2B31595AD8FA}" srcOrd="10" destOrd="0" presId="urn:microsoft.com/office/officeart/2005/8/layout/list1"/>
    <dgm:cxn modelId="{C0E13B83-A80E-4CAB-91A7-1CCD36C7E578}" type="presParOf" srcId="{4912CAC1-077B-4504-9237-D18B7590C057}" destId="{477F83E1-534F-4926-B86B-C971F08F341D}" srcOrd="11" destOrd="0" presId="urn:microsoft.com/office/officeart/2005/8/layout/list1"/>
    <dgm:cxn modelId="{E737AC26-725F-4C59-B27C-76890BFB6055}" type="presParOf" srcId="{4912CAC1-077B-4504-9237-D18B7590C057}" destId="{6461BA99-A5FF-463F-9F03-D524BF7850E2}" srcOrd="12" destOrd="0" presId="urn:microsoft.com/office/officeart/2005/8/layout/list1"/>
    <dgm:cxn modelId="{3DAC7D70-419B-4998-9863-B69E449CBA26}" type="presParOf" srcId="{6461BA99-A5FF-463F-9F03-D524BF7850E2}" destId="{6F83F95D-27B9-404B-8584-598F238EE965}" srcOrd="0" destOrd="0" presId="urn:microsoft.com/office/officeart/2005/8/layout/list1"/>
    <dgm:cxn modelId="{5CCBCC72-A918-434F-B0C3-55B3BD127F88}" type="presParOf" srcId="{6461BA99-A5FF-463F-9F03-D524BF7850E2}" destId="{E0E86B97-1CA2-424D-A06E-D86487183017}" srcOrd="1" destOrd="0" presId="urn:microsoft.com/office/officeart/2005/8/layout/list1"/>
    <dgm:cxn modelId="{4C1AA99B-A965-4570-A1B8-BAAF40B6F88E}" type="presParOf" srcId="{4912CAC1-077B-4504-9237-D18B7590C057}" destId="{F47916D3-BC7A-4583-80AA-E21D2D26851E}" srcOrd="13" destOrd="0" presId="urn:microsoft.com/office/officeart/2005/8/layout/list1"/>
    <dgm:cxn modelId="{B7E2516E-B362-4E24-A686-194B68932AB4}" type="presParOf" srcId="{4912CAC1-077B-4504-9237-D18B7590C057}" destId="{3ADDB0AD-9833-460E-B74A-DF2330E1C7C6}" srcOrd="14" destOrd="0" presId="urn:microsoft.com/office/officeart/2005/8/layout/list1"/>
    <dgm:cxn modelId="{CA2EA3B7-2F11-4812-BA93-CCA34ABDB98E}" type="presParOf" srcId="{4912CAC1-077B-4504-9237-D18B7590C057}" destId="{FCD705D1-221D-4993-9914-47026AE2EA31}" srcOrd="15" destOrd="0" presId="urn:microsoft.com/office/officeart/2005/8/layout/list1"/>
    <dgm:cxn modelId="{96CA6E1E-6EFB-459D-9B5A-A04E6648C6BA}" type="presParOf" srcId="{4912CAC1-077B-4504-9237-D18B7590C057}" destId="{A89CEE91-F2D1-4065-A8FB-6AD00C478115}" srcOrd="16" destOrd="0" presId="urn:microsoft.com/office/officeart/2005/8/layout/list1"/>
    <dgm:cxn modelId="{03CB9729-4BB5-45B8-994A-9EEAA7056858}" type="presParOf" srcId="{A89CEE91-F2D1-4065-A8FB-6AD00C478115}" destId="{73887067-0D92-41BD-B472-5C2C4CA0CA62}" srcOrd="0" destOrd="0" presId="urn:microsoft.com/office/officeart/2005/8/layout/list1"/>
    <dgm:cxn modelId="{1371D851-59D6-4B54-9F12-B82896C15B73}" type="presParOf" srcId="{A89CEE91-F2D1-4065-A8FB-6AD00C478115}" destId="{80FD9F22-6FA7-489D-990A-3BC0D6AC42F2}" srcOrd="1" destOrd="0" presId="urn:microsoft.com/office/officeart/2005/8/layout/list1"/>
    <dgm:cxn modelId="{9FEDA93F-4063-4C35-9404-C511CA205864}" type="presParOf" srcId="{4912CAC1-077B-4504-9237-D18B7590C057}" destId="{629F7757-F3CF-4AAB-9EDA-0C1EDB0C5642}" srcOrd="17" destOrd="0" presId="urn:microsoft.com/office/officeart/2005/8/layout/list1"/>
    <dgm:cxn modelId="{8D24343E-F679-4F49-B22E-53EC2E4EFAFD}" type="presParOf" srcId="{4912CAC1-077B-4504-9237-D18B7590C057}" destId="{5B101F60-41A9-4A48-8457-E179DB25763D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0A7183E-11D1-432A-B726-1BE3BDF8E0D6}" type="doc">
      <dgm:prSet loTypeId="urn:microsoft.com/office/officeart/2005/8/layout/chevron1" loCatId="process" qsTypeId="urn:microsoft.com/office/officeart/2005/8/quickstyle/3d2" qsCatId="3D" csTypeId="urn:microsoft.com/office/officeart/2005/8/colors/colorful1" csCatId="colorful" phldr="1"/>
      <dgm:spPr/>
    </dgm:pt>
    <dgm:pt modelId="{CAA48671-A0C6-4D3A-BCBA-94876B2240AC}">
      <dgm:prSet phldrT="[Текст]"/>
      <dgm:spPr/>
      <dgm:t>
        <a:bodyPr/>
        <a:lstStyle/>
        <a:p>
          <a:r>
            <a:rPr lang="ru-RU" dirty="0"/>
            <a:t>НТИ и технол. документация</a:t>
          </a:r>
        </a:p>
      </dgm:t>
    </dgm:pt>
    <dgm:pt modelId="{764785AB-AA57-4E93-B893-0176EFFC6271}" type="parTrans" cxnId="{F1621526-8785-4A14-A9C7-FA0F7F538A36}">
      <dgm:prSet/>
      <dgm:spPr/>
      <dgm:t>
        <a:bodyPr/>
        <a:lstStyle/>
        <a:p>
          <a:endParaRPr lang="ru-RU"/>
        </a:p>
      </dgm:t>
    </dgm:pt>
    <dgm:pt modelId="{B9F5DB15-A33B-43C2-BCEA-FE1330216E76}" type="sibTrans" cxnId="{F1621526-8785-4A14-A9C7-FA0F7F538A36}">
      <dgm:prSet/>
      <dgm:spPr/>
      <dgm:t>
        <a:bodyPr/>
        <a:lstStyle/>
        <a:p>
          <a:endParaRPr lang="ru-RU"/>
        </a:p>
      </dgm:t>
    </dgm:pt>
    <dgm:pt modelId="{445B4427-BB52-437D-8B6D-8FA931CBEEB6}">
      <dgm:prSet phldrT="[Текст]"/>
      <dgm:spPr/>
      <dgm:t>
        <a:bodyPr/>
        <a:lstStyle/>
        <a:p>
          <a:r>
            <a:rPr lang="ru-RU" dirty="0"/>
            <a:t>Технологические процессы и системы</a:t>
          </a:r>
        </a:p>
      </dgm:t>
    </dgm:pt>
    <dgm:pt modelId="{BD515ADF-FA00-45D3-8EC6-A5BAF2BABEE1}" type="parTrans" cxnId="{5E47D12A-37BB-4C7B-A494-3D22B5DF89BA}">
      <dgm:prSet/>
      <dgm:spPr/>
      <dgm:t>
        <a:bodyPr/>
        <a:lstStyle/>
        <a:p>
          <a:endParaRPr lang="ru-RU"/>
        </a:p>
      </dgm:t>
    </dgm:pt>
    <dgm:pt modelId="{345F5121-15AD-4C13-AD16-AE6E1E3F1228}" type="sibTrans" cxnId="{5E47D12A-37BB-4C7B-A494-3D22B5DF89BA}">
      <dgm:prSet/>
      <dgm:spPr/>
      <dgm:t>
        <a:bodyPr/>
        <a:lstStyle/>
        <a:p>
          <a:endParaRPr lang="ru-RU"/>
        </a:p>
      </dgm:t>
    </dgm:pt>
    <dgm:pt modelId="{A9744A26-7319-4458-BD87-38BBF4CFBB61}">
      <dgm:prSet phldrT="[Текст]"/>
      <dgm:spPr/>
      <dgm:t>
        <a:bodyPr/>
        <a:lstStyle/>
        <a:p>
          <a:r>
            <a:rPr lang="ru-RU" dirty="0"/>
            <a:t>Исследования материалов и структур</a:t>
          </a:r>
        </a:p>
      </dgm:t>
    </dgm:pt>
    <dgm:pt modelId="{C474F203-3C6E-4A14-A504-4A376D4A5417}" type="parTrans" cxnId="{1CC6CE0D-319E-4E02-A984-868A7BB75A09}">
      <dgm:prSet/>
      <dgm:spPr/>
      <dgm:t>
        <a:bodyPr/>
        <a:lstStyle/>
        <a:p>
          <a:endParaRPr lang="ru-RU"/>
        </a:p>
      </dgm:t>
    </dgm:pt>
    <dgm:pt modelId="{F7B3BD6D-D765-4FDA-8093-91239ED98B0B}" type="sibTrans" cxnId="{1CC6CE0D-319E-4E02-A984-868A7BB75A09}">
      <dgm:prSet/>
      <dgm:spPr/>
      <dgm:t>
        <a:bodyPr/>
        <a:lstStyle/>
        <a:p>
          <a:endParaRPr lang="ru-RU"/>
        </a:p>
      </dgm:t>
    </dgm:pt>
    <dgm:pt modelId="{63CFE436-36E5-4352-A5DC-E68A3D8337AC}">
      <dgm:prSet/>
      <dgm:spPr/>
      <dgm:t>
        <a:bodyPr/>
        <a:lstStyle/>
        <a:p>
          <a:r>
            <a:rPr lang="ru-RU" dirty="0"/>
            <a:t>Моделирование и конструирование</a:t>
          </a:r>
        </a:p>
      </dgm:t>
    </dgm:pt>
    <dgm:pt modelId="{EFD65A0B-996A-46B2-9BC0-A649FF45A3E5}" type="parTrans" cxnId="{AE85DB17-7167-4571-B09E-ABC5E19E4F5F}">
      <dgm:prSet/>
      <dgm:spPr/>
      <dgm:t>
        <a:bodyPr/>
        <a:lstStyle/>
        <a:p>
          <a:endParaRPr lang="ru-RU"/>
        </a:p>
      </dgm:t>
    </dgm:pt>
    <dgm:pt modelId="{A1ADE78C-DA7F-46A3-B8EB-725670DCC669}" type="sibTrans" cxnId="{AE85DB17-7167-4571-B09E-ABC5E19E4F5F}">
      <dgm:prSet/>
      <dgm:spPr/>
      <dgm:t>
        <a:bodyPr/>
        <a:lstStyle/>
        <a:p>
          <a:endParaRPr lang="ru-RU"/>
        </a:p>
      </dgm:t>
    </dgm:pt>
    <dgm:pt modelId="{62C394A7-705C-45E8-8C48-0CA33540CF1C}" type="pres">
      <dgm:prSet presAssocID="{30A7183E-11D1-432A-B726-1BE3BDF8E0D6}" presName="Name0" presStyleCnt="0">
        <dgm:presLayoutVars>
          <dgm:dir/>
          <dgm:animLvl val="lvl"/>
          <dgm:resizeHandles val="exact"/>
        </dgm:presLayoutVars>
      </dgm:prSet>
      <dgm:spPr/>
    </dgm:pt>
    <dgm:pt modelId="{D19FCEC9-A13F-41C8-96B5-2F19104098D2}" type="pres">
      <dgm:prSet presAssocID="{CAA48671-A0C6-4D3A-BCBA-94876B2240AC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92AAFA90-EEE7-4CB1-A414-1C72F34FCCB9}" type="pres">
      <dgm:prSet presAssocID="{B9F5DB15-A33B-43C2-BCEA-FE1330216E76}" presName="parTxOnlySpace" presStyleCnt="0"/>
      <dgm:spPr/>
    </dgm:pt>
    <dgm:pt modelId="{221C196B-6F02-4F76-A24F-C2F2B206FE6C}" type="pres">
      <dgm:prSet presAssocID="{445B4427-BB52-437D-8B6D-8FA931CBEEB6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54306DA1-42E6-4AC4-BA69-3CC6AB860ED6}" type="pres">
      <dgm:prSet presAssocID="{345F5121-15AD-4C13-AD16-AE6E1E3F1228}" presName="parTxOnlySpace" presStyleCnt="0"/>
      <dgm:spPr/>
    </dgm:pt>
    <dgm:pt modelId="{2C52E128-FF8F-4108-B33C-BF195FF26905}" type="pres">
      <dgm:prSet presAssocID="{A9744A26-7319-4458-BD87-38BBF4CFBB61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2FAB8788-47A4-47CF-A223-F90CC76AD638}" type="pres">
      <dgm:prSet presAssocID="{F7B3BD6D-D765-4FDA-8093-91239ED98B0B}" presName="parTxOnlySpace" presStyleCnt="0"/>
      <dgm:spPr/>
    </dgm:pt>
    <dgm:pt modelId="{5E25F6EC-5DFB-4D96-84F1-CE1B1023A20E}" type="pres">
      <dgm:prSet presAssocID="{63CFE436-36E5-4352-A5DC-E68A3D8337AC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1CC6CE0D-319E-4E02-A984-868A7BB75A09}" srcId="{30A7183E-11D1-432A-B726-1BE3BDF8E0D6}" destId="{A9744A26-7319-4458-BD87-38BBF4CFBB61}" srcOrd="2" destOrd="0" parTransId="{C474F203-3C6E-4A14-A504-4A376D4A5417}" sibTransId="{F7B3BD6D-D765-4FDA-8093-91239ED98B0B}"/>
    <dgm:cxn modelId="{AE85DB17-7167-4571-B09E-ABC5E19E4F5F}" srcId="{30A7183E-11D1-432A-B726-1BE3BDF8E0D6}" destId="{63CFE436-36E5-4352-A5DC-E68A3D8337AC}" srcOrd="3" destOrd="0" parTransId="{EFD65A0B-996A-46B2-9BC0-A649FF45A3E5}" sibTransId="{A1ADE78C-DA7F-46A3-B8EB-725670DCC669}"/>
    <dgm:cxn modelId="{F1621526-8785-4A14-A9C7-FA0F7F538A36}" srcId="{30A7183E-11D1-432A-B726-1BE3BDF8E0D6}" destId="{CAA48671-A0C6-4D3A-BCBA-94876B2240AC}" srcOrd="0" destOrd="0" parTransId="{764785AB-AA57-4E93-B893-0176EFFC6271}" sibTransId="{B9F5DB15-A33B-43C2-BCEA-FE1330216E76}"/>
    <dgm:cxn modelId="{5E47D12A-37BB-4C7B-A494-3D22B5DF89BA}" srcId="{30A7183E-11D1-432A-B726-1BE3BDF8E0D6}" destId="{445B4427-BB52-437D-8B6D-8FA931CBEEB6}" srcOrd="1" destOrd="0" parTransId="{BD515ADF-FA00-45D3-8EC6-A5BAF2BABEE1}" sibTransId="{345F5121-15AD-4C13-AD16-AE6E1E3F1228}"/>
    <dgm:cxn modelId="{41A84681-4CC4-41A8-83E3-1784E8A4937E}" type="presOf" srcId="{A9744A26-7319-4458-BD87-38BBF4CFBB61}" destId="{2C52E128-FF8F-4108-B33C-BF195FF26905}" srcOrd="0" destOrd="0" presId="urn:microsoft.com/office/officeart/2005/8/layout/chevron1"/>
    <dgm:cxn modelId="{B68AB28C-6744-4E20-AB0B-657388FFAC16}" type="presOf" srcId="{CAA48671-A0C6-4D3A-BCBA-94876B2240AC}" destId="{D19FCEC9-A13F-41C8-96B5-2F19104098D2}" srcOrd="0" destOrd="0" presId="urn:microsoft.com/office/officeart/2005/8/layout/chevron1"/>
    <dgm:cxn modelId="{EE31BB9F-2A48-43DB-9666-10BE60CDA4F6}" type="presOf" srcId="{445B4427-BB52-437D-8B6D-8FA931CBEEB6}" destId="{221C196B-6F02-4F76-A24F-C2F2B206FE6C}" srcOrd="0" destOrd="0" presId="urn:microsoft.com/office/officeart/2005/8/layout/chevron1"/>
    <dgm:cxn modelId="{50BA9BAD-0B66-4C7A-8340-041A8E6B4249}" type="presOf" srcId="{63CFE436-36E5-4352-A5DC-E68A3D8337AC}" destId="{5E25F6EC-5DFB-4D96-84F1-CE1B1023A20E}" srcOrd="0" destOrd="0" presId="urn:microsoft.com/office/officeart/2005/8/layout/chevron1"/>
    <dgm:cxn modelId="{9C25CEF0-FE57-4341-8A5D-3F1ECCB1476C}" type="presOf" srcId="{30A7183E-11D1-432A-B726-1BE3BDF8E0D6}" destId="{62C394A7-705C-45E8-8C48-0CA33540CF1C}" srcOrd="0" destOrd="0" presId="urn:microsoft.com/office/officeart/2005/8/layout/chevron1"/>
    <dgm:cxn modelId="{F96524D0-724B-4E27-8ED4-F2E9457ECAA3}" type="presParOf" srcId="{62C394A7-705C-45E8-8C48-0CA33540CF1C}" destId="{D19FCEC9-A13F-41C8-96B5-2F19104098D2}" srcOrd="0" destOrd="0" presId="urn:microsoft.com/office/officeart/2005/8/layout/chevron1"/>
    <dgm:cxn modelId="{356F2282-333A-4361-B617-35EB00ACCFF4}" type="presParOf" srcId="{62C394A7-705C-45E8-8C48-0CA33540CF1C}" destId="{92AAFA90-EEE7-4CB1-A414-1C72F34FCCB9}" srcOrd="1" destOrd="0" presId="urn:microsoft.com/office/officeart/2005/8/layout/chevron1"/>
    <dgm:cxn modelId="{DCECC85A-DCF6-4E8B-AFA2-2427FF2B000F}" type="presParOf" srcId="{62C394A7-705C-45E8-8C48-0CA33540CF1C}" destId="{221C196B-6F02-4F76-A24F-C2F2B206FE6C}" srcOrd="2" destOrd="0" presId="urn:microsoft.com/office/officeart/2005/8/layout/chevron1"/>
    <dgm:cxn modelId="{11BA04DC-B0EA-4FAD-AD69-915577C9D99A}" type="presParOf" srcId="{62C394A7-705C-45E8-8C48-0CA33540CF1C}" destId="{54306DA1-42E6-4AC4-BA69-3CC6AB860ED6}" srcOrd="3" destOrd="0" presId="urn:microsoft.com/office/officeart/2005/8/layout/chevron1"/>
    <dgm:cxn modelId="{48E9A274-8384-4F70-BDA4-4666D118CBE8}" type="presParOf" srcId="{62C394A7-705C-45E8-8C48-0CA33540CF1C}" destId="{2C52E128-FF8F-4108-B33C-BF195FF26905}" srcOrd="4" destOrd="0" presId="urn:microsoft.com/office/officeart/2005/8/layout/chevron1"/>
    <dgm:cxn modelId="{6C451602-0A6F-486C-B78F-7AC148029174}" type="presParOf" srcId="{62C394A7-705C-45E8-8C48-0CA33540CF1C}" destId="{2FAB8788-47A4-47CF-A223-F90CC76AD638}" srcOrd="5" destOrd="0" presId="urn:microsoft.com/office/officeart/2005/8/layout/chevron1"/>
    <dgm:cxn modelId="{6219020C-DE12-43DA-A8B6-DB64B335ABF6}" type="presParOf" srcId="{62C394A7-705C-45E8-8C48-0CA33540CF1C}" destId="{5E25F6EC-5DFB-4D96-84F1-CE1B1023A20E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04A1A0D-67E8-4972-84C1-F57CC710E1B1}" type="doc">
      <dgm:prSet loTypeId="urn:microsoft.com/office/officeart/2005/8/layout/chevron1" loCatId="process" qsTypeId="urn:microsoft.com/office/officeart/2005/8/quickstyle/3d2" qsCatId="3D" csTypeId="urn:microsoft.com/office/officeart/2005/8/colors/colorful3" csCatId="colorful" phldr="1"/>
      <dgm:spPr/>
    </dgm:pt>
    <dgm:pt modelId="{BD5E74C8-CB03-484E-8A2E-24A484E4B29C}">
      <dgm:prSet phldrT="[Текст]"/>
      <dgm:spPr/>
      <dgm:t>
        <a:bodyPr/>
        <a:lstStyle/>
        <a:p>
          <a:r>
            <a:rPr lang="ru-RU" dirty="0"/>
            <a:t>Методы решения конструкторских и изобрет. задач</a:t>
          </a:r>
        </a:p>
      </dgm:t>
    </dgm:pt>
    <dgm:pt modelId="{18544793-F654-482A-91AB-BD6ABDCCF2DF}" type="parTrans" cxnId="{CDB84074-8E4D-4873-A9E1-2D9BA4EB7AF3}">
      <dgm:prSet/>
      <dgm:spPr/>
      <dgm:t>
        <a:bodyPr/>
        <a:lstStyle/>
        <a:p>
          <a:endParaRPr lang="ru-RU"/>
        </a:p>
      </dgm:t>
    </dgm:pt>
    <dgm:pt modelId="{F4017258-35D2-41EC-BD43-398FBCFC2E6A}" type="sibTrans" cxnId="{CDB84074-8E4D-4873-A9E1-2D9BA4EB7AF3}">
      <dgm:prSet/>
      <dgm:spPr/>
      <dgm:t>
        <a:bodyPr/>
        <a:lstStyle/>
        <a:p>
          <a:endParaRPr lang="ru-RU"/>
        </a:p>
      </dgm:t>
    </dgm:pt>
    <dgm:pt modelId="{1C0A5E44-3451-4158-A6AD-65827DD298D5}">
      <dgm:prSet phldrT="[Текст]"/>
      <dgm:spPr/>
      <dgm:t>
        <a:bodyPr/>
        <a:lstStyle/>
        <a:p>
          <a:r>
            <a:rPr lang="ru-RU" dirty="0"/>
            <a:t>Высокие технологии</a:t>
          </a:r>
        </a:p>
      </dgm:t>
    </dgm:pt>
    <dgm:pt modelId="{55E14772-EDE7-46AC-82A1-331BDAF77B4A}" type="parTrans" cxnId="{A2D0F896-401D-4A3F-96BD-A2278F5B3888}">
      <dgm:prSet/>
      <dgm:spPr/>
      <dgm:t>
        <a:bodyPr/>
        <a:lstStyle/>
        <a:p>
          <a:endParaRPr lang="ru-RU"/>
        </a:p>
      </dgm:t>
    </dgm:pt>
    <dgm:pt modelId="{C37B7CC0-0D76-40C3-BFDA-6AAE00F962F7}" type="sibTrans" cxnId="{A2D0F896-401D-4A3F-96BD-A2278F5B3888}">
      <dgm:prSet/>
      <dgm:spPr/>
      <dgm:t>
        <a:bodyPr/>
        <a:lstStyle/>
        <a:p>
          <a:endParaRPr lang="ru-RU"/>
        </a:p>
      </dgm:t>
    </dgm:pt>
    <dgm:pt modelId="{40419B80-0DBB-4898-95AE-A57CD183476E}">
      <dgm:prSet phldrT="[Текст]"/>
      <dgm:spPr/>
      <dgm:t>
        <a:bodyPr/>
        <a:lstStyle/>
        <a:p>
          <a:r>
            <a:rPr lang="ru-RU" dirty="0"/>
            <a:t>Управление и контроль за технологиями</a:t>
          </a:r>
        </a:p>
      </dgm:t>
    </dgm:pt>
    <dgm:pt modelId="{DBA978D2-CB6C-4A6F-9116-DC9BAE2B912F}" type="parTrans" cxnId="{5CA966A9-1184-405A-A959-3E16F0A0FD82}">
      <dgm:prSet/>
      <dgm:spPr/>
      <dgm:t>
        <a:bodyPr/>
        <a:lstStyle/>
        <a:p>
          <a:endParaRPr lang="ru-RU"/>
        </a:p>
      </dgm:t>
    </dgm:pt>
    <dgm:pt modelId="{D97DEE22-50C2-4592-98B0-EE8C5E506F62}" type="sibTrans" cxnId="{5CA966A9-1184-405A-A959-3E16F0A0FD82}">
      <dgm:prSet/>
      <dgm:spPr/>
      <dgm:t>
        <a:bodyPr/>
        <a:lstStyle/>
        <a:p>
          <a:endParaRPr lang="ru-RU"/>
        </a:p>
      </dgm:t>
    </dgm:pt>
    <dgm:pt modelId="{4F96C463-C9B7-43DC-8890-B8306EE2D7C5}">
      <dgm:prSet/>
      <dgm:spPr/>
      <dgm:t>
        <a:bodyPr/>
        <a:lstStyle/>
        <a:p>
          <a:r>
            <a:rPr lang="ru-RU" dirty="0"/>
            <a:t>Проектирование и выполнение проектов</a:t>
          </a:r>
        </a:p>
      </dgm:t>
    </dgm:pt>
    <dgm:pt modelId="{F3871251-D0D8-45C1-94FA-ED5F818A98F0}" type="parTrans" cxnId="{207385FA-6535-4721-A071-60B131EF5309}">
      <dgm:prSet/>
      <dgm:spPr/>
      <dgm:t>
        <a:bodyPr/>
        <a:lstStyle/>
        <a:p>
          <a:endParaRPr lang="ru-RU"/>
        </a:p>
      </dgm:t>
    </dgm:pt>
    <dgm:pt modelId="{D0A05A92-4A3C-472F-9DBD-239F52CE2C29}" type="sibTrans" cxnId="{207385FA-6535-4721-A071-60B131EF5309}">
      <dgm:prSet/>
      <dgm:spPr/>
      <dgm:t>
        <a:bodyPr/>
        <a:lstStyle/>
        <a:p>
          <a:endParaRPr lang="ru-RU"/>
        </a:p>
      </dgm:t>
    </dgm:pt>
    <dgm:pt modelId="{D63FA8E9-53B9-4E9E-82FD-5CC5404E5E33}" type="pres">
      <dgm:prSet presAssocID="{704A1A0D-67E8-4972-84C1-F57CC710E1B1}" presName="Name0" presStyleCnt="0">
        <dgm:presLayoutVars>
          <dgm:dir/>
          <dgm:animLvl val="lvl"/>
          <dgm:resizeHandles val="exact"/>
        </dgm:presLayoutVars>
      </dgm:prSet>
      <dgm:spPr/>
    </dgm:pt>
    <dgm:pt modelId="{EAAC51F3-FE8B-49B9-9F61-485A62B98AC2}" type="pres">
      <dgm:prSet presAssocID="{BD5E74C8-CB03-484E-8A2E-24A484E4B29C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A9964A9C-B663-4676-B108-754272DB4350}" type="pres">
      <dgm:prSet presAssocID="{F4017258-35D2-41EC-BD43-398FBCFC2E6A}" presName="parTxOnlySpace" presStyleCnt="0"/>
      <dgm:spPr/>
    </dgm:pt>
    <dgm:pt modelId="{5A785546-55E6-43DE-962E-11B14AC667CA}" type="pres">
      <dgm:prSet presAssocID="{1C0A5E44-3451-4158-A6AD-65827DD298D5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2056B63A-CEF9-44AF-948B-C5A18E6E7A11}" type="pres">
      <dgm:prSet presAssocID="{C37B7CC0-0D76-40C3-BFDA-6AAE00F962F7}" presName="parTxOnlySpace" presStyleCnt="0"/>
      <dgm:spPr/>
    </dgm:pt>
    <dgm:pt modelId="{04245E9C-1C94-48EB-B394-C9B7608DF69D}" type="pres">
      <dgm:prSet presAssocID="{40419B80-0DBB-4898-95AE-A57CD183476E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14B07FB2-6C23-473D-A2E2-5FDC8503A381}" type="pres">
      <dgm:prSet presAssocID="{D97DEE22-50C2-4592-98B0-EE8C5E506F62}" presName="parTxOnlySpace" presStyleCnt="0"/>
      <dgm:spPr/>
    </dgm:pt>
    <dgm:pt modelId="{45FC28BF-681A-4D38-8A00-5C45208195F7}" type="pres">
      <dgm:prSet presAssocID="{4F96C463-C9B7-43DC-8890-B8306EE2D7C5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46E8D323-73AC-4E3E-86B5-D640F7F54300}" type="presOf" srcId="{1C0A5E44-3451-4158-A6AD-65827DD298D5}" destId="{5A785546-55E6-43DE-962E-11B14AC667CA}" srcOrd="0" destOrd="0" presId="urn:microsoft.com/office/officeart/2005/8/layout/chevron1"/>
    <dgm:cxn modelId="{CDB84074-8E4D-4873-A9E1-2D9BA4EB7AF3}" srcId="{704A1A0D-67E8-4972-84C1-F57CC710E1B1}" destId="{BD5E74C8-CB03-484E-8A2E-24A484E4B29C}" srcOrd="0" destOrd="0" parTransId="{18544793-F654-482A-91AB-BD6ABDCCF2DF}" sibTransId="{F4017258-35D2-41EC-BD43-398FBCFC2E6A}"/>
    <dgm:cxn modelId="{9E9D5879-5573-4459-BF94-4B00D75ACFC3}" type="presOf" srcId="{4F96C463-C9B7-43DC-8890-B8306EE2D7C5}" destId="{45FC28BF-681A-4D38-8A00-5C45208195F7}" srcOrd="0" destOrd="0" presId="urn:microsoft.com/office/officeart/2005/8/layout/chevron1"/>
    <dgm:cxn modelId="{A2D0F896-401D-4A3F-96BD-A2278F5B3888}" srcId="{704A1A0D-67E8-4972-84C1-F57CC710E1B1}" destId="{1C0A5E44-3451-4158-A6AD-65827DD298D5}" srcOrd="1" destOrd="0" parTransId="{55E14772-EDE7-46AC-82A1-331BDAF77B4A}" sibTransId="{C37B7CC0-0D76-40C3-BFDA-6AAE00F962F7}"/>
    <dgm:cxn modelId="{5CA966A9-1184-405A-A959-3E16F0A0FD82}" srcId="{704A1A0D-67E8-4972-84C1-F57CC710E1B1}" destId="{40419B80-0DBB-4898-95AE-A57CD183476E}" srcOrd="2" destOrd="0" parTransId="{DBA978D2-CB6C-4A6F-9116-DC9BAE2B912F}" sibTransId="{D97DEE22-50C2-4592-98B0-EE8C5E506F62}"/>
    <dgm:cxn modelId="{DE52EEB8-D138-401D-82BB-9561A9EF5E3B}" type="presOf" srcId="{704A1A0D-67E8-4972-84C1-F57CC710E1B1}" destId="{D63FA8E9-53B9-4E9E-82FD-5CC5404E5E33}" srcOrd="0" destOrd="0" presId="urn:microsoft.com/office/officeart/2005/8/layout/chevron1"/>
    <dgm:cxn modelId="{E9EFD3BC-C78E-4A81-A4E5-16845F0B7812}" type="presOf" srcId="{40419B80-0DBB-4898-95AE-A57CD183476E}" destId="{04245E9C-1C94-48EB-B394-C9B7608DF69D}" srcOrd="0" destOrd="0" presId="urn:microsoft.com/office/officeart/2005/8/layout/chevron1"/>
    <dgm:cxn modelId="{CEA32AD9-3F88-4838-9A14-B0743B161A85}" type="presOf" srcId="{BD5E74C8-CB03-484E-8A2E-24A484E4B29C}" destId="{EAAC51F3-FE8B-49B9-9F61-485A62B98AC2}" srcOrd="0" destOrd="0" presId="urn:microsoft.com/office/officeart/2005/8/layout/chevron1"/>
    <dgm:cxn modelId="{207385FA-6535-4721-A071-60B131EF5309}" srcId="{704A1A0D-67E8-4972-84C1-F57CC710E1B1}" destId="{4F96C463-C9B7-43DC-8890-B8306EE2D7C5}" srcOrd="3" destOrd="0" parTransId="{F3871251-D0D8-45C1-94FA-ED5F818A98F0}" sibTransId="{D0A05A92-4A3C-472F-9DBD-239F52CE2C29}"/>
    <dgm:cxn modelId="{C7E99803-2BCE-47E1-AFDD-A213EDE0AE0E}" type="presParOf" srcId="{D63FA8E9-53B9-4E9E-82FD-5CC5404E5E33}" destId="{EAAC51F3-FE8B-49B9-9F61-485A62B98AC2}" srcOrd="0" destOrd="0" presId="urn:microsoft.com/office/officeart/2005/8/layout/chevron1"/>
    <dgm:cxn modelId="{CC7921B4-CE53-4B54-98C6-A82264962399}" type="presParOf" srcId="{D63FA8E9-53B9-4E9E-82FD-5CC5404E5E33}" destId="{A9964A9C-B663-4676-B108-754272DB4350}" srcOrd="1" destOrd="0" presId="urn:microsoft.com/office/officeart/2005/8/layout/chevron1"/>
    <dgm:cxn modelId="{7BAAC7D1-D604-4C05-B734-6CCD91E7A6BF}" type="presParOf" srcId="{D63FA8E9-53B9-4E9E-82FD-5CC5404E5E33}" destId="{5A785546-55E6-43DE-962E-11B14AC667CA}" srcOrd="2" destOrd="0" presId="urn:microsoft.com/office/officeart/2005/8/layout/chevron1"/>
    <dgm:cxn modelId="{762D6ABD-C5C8-4868-A1EE-C20B0B2CF4F2}" type="presParOf" srcId="{D63FA8E9-53B9-4E9E-82FD-5CC5404E5E33}" destId="{2056B63A-CEF9-44AF-948B-C5A18E6E7A11}" srcOrd="3" destOrd="0" presId="urn:microsoft.com/office/officeart/2005/8/layout/chevron1"/>
    <dgm:cxn modelId="{972725F5-C559-4FFB-B5AC-D2DEE05C19ED}" type="presParOf" srcId="{D63FA8E9-53B9-4E9E-82FD-5CC5404E5E33}" destId="{04245E9C-1C94-48EB-B394-C9B7608DF69D}" srcOrd="4" destOrd="0" presId="urn:microsoft.com/office/officeart/2005/8/layout/chevron1"/>
    <dgm:cxn modelId="{C6821787-3C3E-462E-A2AA-E2277277B4A0}" type="presParOf" srcId="{D63FA8E9-53B9-4E9E-82FD-5CC5404E5E33}" destId="{14B07FB2-6C23-473D-A2E2-5FDC8503A381}" srcOrd="5" destOrd="0" presId="urn:microsoft.com/office/officeart/2005/8/layout/chevron1"/>
    <dgm:cxn modelId="{3A8FDF86-F6DC-4491-A963-24AB231E2108}" type="presParOf" srcId="{D63FA8E9-53B9-4E9E-82FD-5CC5404E5E33}" destId="{45FC28BF-681A-4D38-8A00-5C45208195F7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795CE2-38DA-46C4-AA61-6E69D08C1635}">
      <dsp:nvSpPr>
        <dsp:cNvPr id="0" name=""/>
        <dsp:cNvSpPr/>
      </dsp:nvSpPr>
      <dsp:spPr>
        <a:xfrm>
          <a:off x="0" y="3248759"/>
          <a:ext cx="9906000" cy="106606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Рабочие программы, УМК</a:t>
          </a:r>
        </a:p>
      </dsp:txBody>
      <dsp:txXfrm>
        <a:off x="0" y="3248759"/>
        <a:ext cx="9906000" cy="575675"/>
      </dsp:txXfrm>
    </dsp:sp>
    <dsp:sp modelId="{782E64CD-6F27-4E84-B211-A9280DC69756}">
      <dsp:nvSpPr>
        <dsp:cNvPr id="0" name=""/>
        <dsp:cNvSpPr/>
      </dsp:nvSpPr>
      <dsp:spPr>
        <a:xfrm>
          <a:off x="0" y="3802351"/>
          <a:ext cx="4952999" cy="49038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26670" rIns="149352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Конструирование содержания обучения</a:t>
          </a:r>
        </a:p>
      </dsp:txBody>
      <dsp:txXfrm>
        <a:off x="0" y="3802351"/>
        <a:ext cx="4952999" cy="490389"/>
      </dsp:txXfrm>
    </dsp:sp>
    <dsp:sp modelId="{6F9ACBAF-1F3B-41F3-9B16-1006CB137A4C}">
      <dsp:nvSpPr>
        <dsp:cNvPr id="0" name=""/>
        <dsp:cNvSpPr/>
      </dsp:nvSpPr>
      <dsp:spPr>
        <a:xfrm>
          <a:off x="4953000" y="3802351"/>
          <a:ext cx="4952999" cy="490389"/>
        </a:xfrm>
        <a:prstGeom prst="rect">
          <a:avLst/>
        </a:prstGeom>
        <a:solidFill>
          <a:schemeClr val="accent2">
            <a:tint val="40000"/>
            <a:alpha val="90000"/>
            <a:hueOff val="-164528"/>
            <a:satOff val="-6194"/>
            <a:lumOff val="-386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-164528"/>
              <a:satOff val="-6194"/>
              <a:lumOff val="-3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26670" rIns="149352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Экспертиза</a:t>
          </a:r>
        </a:p>
      </dsp:txBody>
      <dsp:txXfrm>
        <a:off x="4953000" y="3802351"/>
        <a:ext cx="4952999" cy="490389"/>
      </dsp:txXfrm>
    </dsp:sp>
    <dsp:sp modelId="{E54CD2D7-2515-44A7-8758-3AED0841A3F8}">
      <dsp:nvSpPr>
        <dsp:cNvPr id="0" name=""/>
        <dsp:cNvSpPr/>
      </dsp:nvSpPr>
      <dsp:spPr>
        <a:xfrm rot="10800000">
          <a:off x="0" y="1624379"/>
          <a:ext cx="9906000" cy="1639608"/>
        </a:xfrm>
        <a:prstGeom prst="upArrowCallout">
          <a:avLst/>
        </a:prstGeom>
        <a:solidFill>
          <a:schemeClr val="accent2">
            <a:hueOff val="-477685"/>
            <a:satOff val="-10867"/>
            <a:lumOff val="-284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Изменения в правовую базу общего образования</a:t>
          </a:r>
        </a:p>
      </dsp:txBody>
      <dsp:txXfrm rot="-10800000">
        <a:off x="0" y="1624379"/>
        <a:ext cx="9906000" cy="575502"/>
      </dsp:txXfrm>
    </dsp:sp>
    <dsp:sp modelId="{1333BAF5-A339-447A-B3C3-DAACBCEC670A}">
      <dsp:nvSpPr>
        <dsp:cNvPr id="0" name=""/>
        <dsp:cNvSpPr/>
      </dsp:nvSpPr>
      <dsp:spPr>
        <a:xfrm>
          <a:off x="0" y="2199882"/>
          <a:ext cx="4952999" cy="490242"/>
        </a:xfrm>
        <a:prstGeom prst="rect">
          <a:avLst/>
        </a:prstGeom>
        <a:solidFill>
          <a:schemeClr val="accent2">
            <a:tint val="40000"/>
            <a:alpha val="90000"/>
            <a:hueOff val="-329056"/>
            <a:satOff val="-12388"/>
            <a:lumOff val="-772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-329056"/>
              <a:satOff val="-12388"/>
              <a:lumOff val="-77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ФГОС НОО, ООО, СОО</a:t>
          </a:r>
        </a:p>
      </dsp:txBody>
      <dsp:txXfrm>
        <a:off x="0" y="2199882"/>
        <a:ext cx="4952999" cy="490242"/>
      </dsp:txXfrm>
    </dsp:sp>
    <dsp:sp modelId="{35E98207-7664-4DF0-83B9-818E115A18A6}">
      <dsp:nvSpPr>
        <dsp:cNvPr id="0" name=""/>
        <dsp:cNvSpPr/>
      </dsp:nvSpPr>
      <dsp:spPr>
        <a:xfrm>
          <a:off x="4953000" y="2199882"/>
          <a:ext cx="4952999" cy="490242"/>
        </a:xfrm>
        <a:prstGeom prst="rect">
          <a:avLst/>
        </a:prstGeom>
        <a:solidFill>
          <a:schemeClr val="accent2">
            <a:tint val="40000"/>
            <a:alpha val="90000"/>
            <a:hueOff val="-493583"/>
            <a:satOff val="-18581"/>
            <a:lumOff val="-1158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-493583"/>
              <a:satOff val="-18581"/>
              <a:lumOff val="-11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Примерная программы</a:t>
          </a:r>
        </a:p>
      </dsp:txBody>
      <dsp:txXfrm>
        <a:off x="4953000" y="2199882"/>
        <a:ext cx="4952999" cy="490242"/>
      </dsp:txXfrm>
    </dsp:sp>
    <dsp:sp modelId="{17E61BC4-89CB-4090-9BFE-6305791EA96D}">
      <dsp:nvSpPr>
        <dsp:cNvPr id="0" name=""/>
        <dsp:cNvSpPr/>
      </dsp:nvSpPr>
      <dsp:spPr>
        <a:xfrm rot="10800000">
          <a:off x="0" y="762"/>
          <a:ext cx="9906000" cy="1639608"/>
        </a:xfrm>
        <a:prstGeom prst="upArrowCallout">
          <a:avLst/>
        </a:prstGeom>
        <a:solidFill>
          <a:schemeClr val="accent2">
            <a:hueOff val="-955371"/>
            <a:satOff val="-21734"/>
            <a:lumOff val="-568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Концепции модернизации содержания и технологий преподавания….</a:t>
          </a:r>
        </a:p>
      </dsp:txBody>
      <dsp:txXfrm rot="-10800000">
        <a:off x="0" y="762"/>
        <a:ext cx="9906000" cy="575502"/>
      </dsp:txXfrm>
    </dsp:sp>
    <dsp:sp modelId="{88D1AC85-153D-431D-A46C-BB719DEA5523}">
      <dsp:nvSpPr>
        <dsp:cNvPr id="0" name=""/>
        <dsp:cNvSpPr/>
      </dsp:nvSpPr>
      <dsp:spPr>
        <a:xfrm>
          <a:off x="0" y="576265"/>
          <a:ext cx="4952999" cy="490242"/>
        </a:xfrm>
        <a:prstGeom prst="rect">
          <a:avLst/>
        </a:prstGeom>
        <a:solidFill>
          <a:schemeClr val="accent2">
            <a:tint val="40000"/>
            <a:alpha val="90000"/>
            <a:hueOff val="-658111"/>
            <a:satOff val="-24775"/>
            <a:lumOff val="-1544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-658111"/>
              <a:satOff val="-24775"/>
              <a:lumOff val="-154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Направления предметного содержания,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«сквозные линии»</a:t>
          </a:r>
        </a:p>
      </dsp:txBody>
      <dsp:txXfrm>
        <a:off x="0" y="576265"/>
        <a:ext cx="4952999" cy="490242"/>
      </dsp:txXfrm>
    </dsp:sp>
    <dsp:sp modelId="{C788D26D-4810-444E-8B0A-41E918748F0F}">
      <dsp:nvSpPr>
        <dsp:cNvPr id="0" name=""/>
        <dsp:cNvSpPr/>
      </dsp:nvSpPr>
      <dsp:spPr>
        <a:xfrm>
          <a:off x="4953000" y="576265"/>
          <a:ext cx="4952999" cy="490242"/>
        </a:xfrm>
        <a:prstGeom prst="rect">
          <a:avLst/>
        </a:prstGeom>
        <a:solidFill>
          <a:schemeClr val="accent2">
            <a:tint val="40000"/>
            <a:alpha val="90000"/>
            <a:hueOff val="-822639"/>
            <a:satOff val="-30969"/>
            <a:lumOff val="-193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-822639"/>
              <a:satOff val="-30969"/>
              <a:lumOff val="-19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Результаты образования</a:t>
          </a:r>
        </a:p>
      </dsp:txBody>
      <dsp:txXfrm>
        <a:off x="4953000" y="576265"/>
        <a:ext cx="4952999" cy="4902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3D7C44-6088-4D0D-826E-DEE6DEF9278A}">
      <dsp:nvSpPr>
        <dsp:cNvPr id="0" name=""/>
        <dsp:cNvSpPr/>
      </dsp:nvSpPr>
      <dsp:spPr>
        <a:xfrm>
          <a:off x="2079691" y="2326291"/>
          <a:ext cx="1795606" cy="1646348"/>
        </a:xfrm>
        <a:prstGeom prst="ellipse">
          <a:avLst/>
        </a:prstGeom>
        <a:solidFill>
          <a:srgbClr val="FFC000"/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>
              <a:solidFill>
                <a:sysClr val="windowText" lastClr="000000"/>
              </a:solidFill>
            </a:rPr>
            <a:t>Предметная область «Технология» </a:t>
          </a:r>
          <a:endParaRPr lang="ru-RU" sz="1400" kern="1200">
            <a:solidFill>
              <a:sysClr val="windowText" lastClr="000000"/>
            </a:solidFill>
          </a:endParaRPr>
        </a:p>
      </dsp:txBody>
      <dsp:txXfrm>
        <a:off x="2342651" y="2567393"/>
        <a:ext cx="1269686" cy="1164144"/>
      </dsp:txXfrm>
    </dsp:sp>
    <dsp:sp modelId="{C4FEE95C-37D3-4839-8A79-17CB5368FE2A}">
      <dsp:nvSpPr>
        <dsp:cNvPr id="0" name=""/>
        <dsp:cNvSpPr/>
      </dsp:nvSpPr>
      <dsp:spPr>
        <a:xfrm rot="11961014" flipH="1">
          <a:off x="1509412" y="2579806"/>
          <a:ext cx="536029" cy="46920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11FCCD-E11B-4056-970B-65CCBB4F1855}">
      <dsp:nvSpPr>
        <dsp:cNvPr id="0" name=""/>
        <dsp:cNvSpPr/>
      </dsp:nvSpPr>
      <dsp:spPr>
        <a:xfrm>
          <a:off x="-45812" y="1934184"/>
          <a:ext cx="1696786" cy="1251225"/>
        </a:xfrm>
        <a:prstGeom prst="roundRect">
          <a:avLst>
            <a:gd name="adj" fmla="val 10000"/>
          </a:avLst>
        </a:prstGeom>
        <a:solidFill>
          <a:srgbClr val="92D050"/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>
              <a:solidFill>
                <a:sysClr val="windowText" lastClr="000000"/>
              </a:solidFill>
            </a:rPr>
            <a:t>Черчение и техническое конструирование</a:t>
          </a:r>
        </a:p>
      </dsp:txBody>
      <dsp:txXfrm>
        <a:off x="-9165" y="1970831"/>
        <a:ext cx="1623492" cy="1177931"/>
      </dsp:txXfrm>
    </dsp:sp>
    <dsp:sp modelId="{DCDD7AFC-93D5-404D-A338-BF21A000A0AE}">
      <dsp:nvSpPr>
        <dsp:cNvPr id="0" name=""/>
        <dsp:cNvSpPr/>
      </dsp:nvSpPr>
      <dsp:spPr>
        <a:xfrm rot="3196679">
          <a:off x="2154494" y="1779255"/>
          <a:ext cx="586819" cy="46920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6E2D87-1BF6-43D0-8A3C-B6317D64B361}">
      <dsp:nvSpPr>
        <dsp:cNvPr id="0" name=""/>
        <dsp:cNvSpPr/>
      </dsp:nvSpPr>
      <dsp:spPr>
        <a:xfrm>
          <a:off x="1180399" y="385455"/>
          <a:ext cx="1773893" cy="1251225"/>
        </a:xfrm>
        <a:prstGeom prst="roundRect">
          <a:avLst>
            <a:gd name="adj" fmla="val 10000"/>
          </a:avLst>
        </a:prstGeom>
        <a:solidFill>
          <a:srgbClr val="FFFF99"/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>
              <a:solidFill>
                <a:sysClr val="windowText" lastClr="000000"/>
              </a:solidFill>
            </a:rPr>
            <a:t>Технология </a:t>
          </a:r>
        </a:p>
      </dsp:txBody>
      <dsp:txXfrm>
        <a:off x="1217046" y="422102"/>
        <a:ext cx="1700599" cy="1177931"/>
      </dsp:txXfrm>
    </dsp:sp>
    <dsp:sp modelId="{BE9847B8-AA3F-4204-9955-D49E0D11BB92}">
      <dsp:nvSpPr>
        <dsp:cNvPr id="0" name=""/>
        <dsp:cNvSpPr/>
      </dsp:nvSpPr>
      <dsp:spPr>
        <a:xfrm rot="7146985">
          <a:off x="3258590" y="1776373"/>
          <a:ext cx="741859" cy="46920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62F434-575C-4C80-9236-D9F4EFC13AA2}">
      <dsp:nvSpPr>
        <dsp:cNvPr id="0" name=""/>
        <dsp:cNvSpPr/>
      </dsp:nvSpPr>
      <dsp:spPr>
        <a:xfrm>
          <a:off x="3064713" y="386356"/>
          <a:ext cx="1873803" cy="1251225"/>
        </a:xfrm>
        <a:prstGeom prst="roundRect">
          <a:avLst>
            <a:gd name="adj" fmla="val 10000"/>
          </a:avLst>
        </a:prstGeom>
        <a:solidFill>
          <a:srgbClr val="CDACE6">
            <a:alpha val="81961"/>
          </a:srgbClr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>
              <a:solidFill>
                <a:sysClr val="windowText" lastClr="000000"/>
              </a:solidFill>
            </a:rPr>
            <a:t>Технологическая практика</a:t>
          </a:r>
        </a:p>
      </dsp:txBody>
      <dsp:txXfrm>
        <a:off x="3101360" y="423003"/>
        <a:ext cx="1800509" cy="1177931"/>
      </dsp:txXfrm>
    </dsp:sp>
    <dsp:sp modelId="{427F7C0B-83B8-4A0A-9BB4-EE12669B6C38}">
      <dsp:nvSpPr>
        <dsp:cNvPr id="0" name=""/>
        <dsp:cNvSpPr/>
      </dsp:nvSpPr>
      <dsp:spPr>
        <a:xfrm rot="9432780">
          <a:off x="3879482" y="2541187"/>
          <a:ext cx="614600" cy="46920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AF1485-EC0F-4E42-B549-42E125EA154B}">
      <dsp:nvSpPr>
        <dsp:cNvPr id="0" name=""/>
        <dsp:cNvSpPr/>
      </dsp:nvSpPr>
      <dsp:spPr>
        <a:xfrm>
          <a:off x="4350635" y="1953546"/>
          <a:ext cx="1850812" cy="1251225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>
              <a:solidFill>
                <a:sysClr val="windowText" lastClr="000000"/>
              </a:solidFill>
            </a:rPr>
            <a:t>Введение в профессиональную деятельность</a:t>
          </a:r>
        </a:p>
      </dsp:txBody>
      <dsp:txXfrm>
        <a:off x="4387282" y="1990193"/>
        <a:ext cx="1777518" cy="11779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11627D-94A6-4C27-8DC5-CF538EBF8E02}">
      <dsp:nvSpPr>
        <dsp:cNvPr id="0" name=""/>
        <dsp:cNvSpPr/>
      </dsp:nvSpPr>
      <dsp:spPr>
        <a:xfrm>
          <a:off x="0" y="342903"/>
          <a:ext cx="10071228" cy="839474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500" kern="1200" dirty="0">
              <a:solidFill>
                <a:schemeClr val="bg1"/>
              </a:solidFill>
            </a:rPr>
            <a:t>Фундаментальные понятия и концепции </a:t>
          </a:r>
        </a:p>
      </dsp:txBody>
      <dsp:txXfrm>
        <a:off x="40980" y="383883"/>
        <a:ext cx="9989268" cy="757514"/>
      </dsp:txXfrm>
    </dsp:sp>
    <dsp:sp modelId="{874EB37B-CECD-4ADD-B400-8CD2BF6405FA}">
      <dsp:nvSpPr>
        <dsp:cNvPr id="0" name=""/>
        <dsp:cNvSpPr/>
      </dsp:nvSpPr>
      <dsp:spPr>
        <a:xfrm>
          <a:off x="0" y="1182378"/>
          <a:ext cx="10071228" cy="8512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761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700" kern="1200" dirty="0"/>
            <a:t>Отражают технознание и его структуру, развитие технических и технологических наук</a:t>
          </a:r>
        </a:p>
      </dsp:txBody>
      <dsp:txXfrm>
        <a:off x="0" y="1182378"/>
        <a:ext cx="10071228" cy="851287"/>
      </dsp:txXfrm>
    </dsp:sp>
    <dsp:sp modelId="{1CE13E67-C53A-4F72-A00E-24AACB2995C6}">
      <dsp:nvSpPr>
        <dsp:cNvPr id="0" name=""/>
        <dsp:cNvSpPr/>
      </dsp:nvSpPr>
      <dsp:spPr>
        <a:xfrm>
          <a:off x="0" y="2033665"/>
          <a:ext cx="10071228" cy="839474"/>
        </a:xfrm>
        <a:prstGeom prst="roundRect">
          <a:avLst/>
        </a:prstGeom>
        <a:solidFill>
          <a:schemeClr val="accent3">
            <a:shade val="80000"/>
            <a:hueOff val="-359107"/>
            <a:satOff val="6768"/>
            <a:lumOff val="2642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500" kern="1200" dirty="0">
              <a:solidFill>
                <a:schemeClr val="bg1"/>
              </a:solidFill>
            </a:rPr>
            <a:t>Система производственно-технологических задач</a:t>
          </a:r>
        </a:p>
      </dsp:txBody>
      <dsp:txXfrm>
        <a:off x="40980" y="2074645"/>
        <a:ext cx="9989268" cy="757514"/>
      </dsp:txXfrm>
    </dsp:sp>
    <dsp:sp modelId="{84A1EF5D-F368-4962-8246-867B5C3C5272}">
      <dsp:nvSpPr>
        <dsp:cNvPr id="0" name=""/>
        <dsp:cNvSpPr/>
      </dsp:nvSpPr>
      <dsp:spPr>
        <a:xfrm>
          <a:off x="0" y="2873140"/>
          <a:ext cx="10071228" cy="8512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761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700" kern="1200" dirty="0"/>
            <a:t>Проектные, конструкторские, исследовательские, технологические, управленческие, предпринимательские</a:t>
          </a:r>
        </a:p>
      </dsp:txBody>
      <dsp:txXfrm>
        <a:off x="0" y="2873140"/>
        <a:ext cx="10071228" cy="85128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52A292-1C35-4FAF-B6EF-69F69B5C167E}">
      <dsp:nvSpPr>
        <dsp:cNvPr id="0" name=""/>
        <dsp:cNvSpPr/>
      </dsp:nvSpPr>
      <dsp:spPr>
        <a:xfrm>
          <a:off x="75697" y="1612"/>
          <a:ext cx="2268512" cy="1361107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shade val="80000"/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Материалы</a:t>
          </a:r>
        </a:p>
      </dsp:txBody>
      <dsp:txXfrm>
        <a:off x="75697" y="1612"/>
        <a:ext cx="2268512" cy="1361107"/>
      </dsp:txXfrm>
    </dsp:sp>
    <dsp:sp modelId="{E0E55F51-3B19-40D5-948C-A29702E3EDAF}">
      <dsp:nvSpPr>
        <dsp:cNvPr id="0" name=""/>
        <dsp:cNvSpPr/>
      </dsp:nvSpPr>
      <dsp:spPr>
        <a:xfrm>
          <a:off x="2571061" y="1612"/>
          <a:ext cx="2268512" cy="1361107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-32646"/>
                <a:satOff val="615"/>
                <a:lumOff val="2402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shade val="80000"/>
                <a:hueOff val="-32646"/>
                <a:satOff val="615"/>
                <a:lumOff val="2402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Энергия</a:t>
          </a:r>
        </a:p>
      </dsp:txBody>
      <dsp:txXfrm>
        <a:off x="2571061" y="1612"/>
        <a:ext cx="2268512" cy="1361107"/>
      </dsp:txXfrm>
    </dsp:sp>
    <dsp:sp modelId="{3D8D5527-D28D-40AB-BB3A-A64B76E5B9A3}">
      <dsp:nvSpPr>
        <dsp:cNvPr id="0" name=""/>
        <dsp:cNvSpPr/>
      </dsp:nvSpPr>
      <dsp:spPr>
        <a:xfrm>
          <a:off x="5066425" y="1612"/>
          <a:ext cx="2268512" cy="1361107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-65292"/>
                <a:satOff val="1231"/>
                <a:lumOff val="4804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shade val="80000"/>
                <a:hueOff val="-65292"/>
                <a:satOff val="1231"/>
                <a:lumOff val="4804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Информация</a:t>
          </a:r>
        </a:p>
      </dsp:txBody>
      <dsp:txXfrm>
        <a:off x="5066425" y="1612"/>
        <a:ext cx="2268512" cy="1361107"/>
      </dsp:txXfrm>
    </dsp:sp>
    <dsp:sp modelId="{AE1B9155-E654-4854-961B-613A96C78789}">
      <dsp:nvSpPr>
        <dsp:cNvPr id="0" name=""/>
        <dsp:cNvSpPr/>
      </dsp:nvSpPr>
      <dsp:spPr>
        <a:xfrm>
          <a:off x="7561789" y="1612"/>
          <a:ext cx="2268512" cy="1361107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-97938"/>
                <a:satOff val="1846"/>
                <a:lumOff val="7206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shade val="80000"/>
                <a:hueOff val="-97938"/>
                <a:satOff val="1846"/>
                <a:lumOff val="7206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Технические системы</a:t>
          </a:r>
        </a:p>
      </dsp:txBody>
      <dsp:txXfrm>
        <a:off x="7561789" y="1612"/>
        <a:ext cx="2268512" cy="1361107"/>
      </dsp:txXfrm>
    </dsp:sp>
    <dsp:sp modelId="{77CCA436-9347-45B9-A5F8-B32B9A10DF5D}">
      <dsp:nvSpPr>
        <dsp:cNvPr id="0" name=""/>
        <dsp:cNvSpPr/>
      </dsp:nvSpPr>
      <dsp:spPr>
        <a:xfrm>
          <a:off x="75697" y="1589571"/>
          <a:ext cx="2268512" cy="1361107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-130584"/>
                <a:satOff val="2461"/>
                <a:lumOff val="9608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shade val="80000"/>
                <a:hueOff val="-130584"/>
                <a:satOff val="2461"/>
                <a:lumOff val="9608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Технология</a:t>
          </a:r>
        </a:p>
      </dsp:txBody>
      <dsp:txXfrm>
        <a:off x="75697" y="1589571"/>
        <a:ext cx="2268512" cy="1361107"/>
      </dsp:txXfrm>
    </dsp:sp>
    <dsp:sp modelId="{ECAA0E6B-73EF-4979-8A30-B96BC5BA9279}">
      <dsp:nvSpPr>
        <dsp:cNvPr id="0" name=""/>
        <dsp:cNvSpPr/>
      </dsp:nvSpPr>
      <dsp:spPr>
        <a:xfrm>
          <a:off x="2571061" y="1589571"/>
          <a:ext cx="2268512" cy="1361107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-163230"/>
                <a:satOff val="3076"/>
                <a:lumOff val="1201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shade val="80000"/>
                <a:hueOff val="-163230"/>
                <a:satOff val="3076"/>
                <a:lumOff val="1201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 w="57150">
          <a:solidFill>
            <a:srgbClr val="0070C0"/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Проектирование</a:t>
          </a:r>
        </a:p>
      </dsp:txBody>
      <dsp:txXfrm>
        <a:off x="2571061" y="1589571"/>
        <a:ext cx="2268512" cy="1361107"/>
      </dsp:txXfrm>
    </dsp:sp>
    <dsp:sp modelId="{E4906722-B5B3-4697-B535-686B15CDA5AB}">
      <dsp:nvSpPr>
        <dsp:cNvPr id="0" name=""/>
        <dsp:cNvSpPr/>
      </dsp:nvSpPr>
      <dsp:spPr>
        <a:xfrm>
          <a:off x="5066425" y="1589571"/>
          <a:ext cx="2268512" cy="1361107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-195877"/>
                <a:satOff val="3692"/>
                <a:lumOff val="14411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shade val="80000"/>
                <a:hueOff val="-195877"/>
                <a:satOff val="3692"/>
                <a:lumOff val="14411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 w="57150">
          <a:solidFill>
            <a:srgbClr val="0070C0"/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Исследование</a:t>
          </a:r>
        </a:p>
      </dsp:txBody>
      <dsp:txXfrm>
        <a:off x="5066425" y="1589571"/>
        <a:ext cx="2268512" cy="1361107"/>
      </dsp:txXfrm>
    </dsp:sp>
    <dsp:sp modelId="{202374F2-15DF-44A3-AF30-F6851076CCC2}">
      <dsp:nvSpPr>
        <dsp:cNvPr id="0" name=""/>
        <dsp:cNvSpPr/>
      </dsp:nvSpPr>
      <dsp:spPr>
        <a:xfrm>
          <a:off x="7561789" y="1589571"/>
          <a:ext cx="2268512" cy="1361107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-228523"/>
                <a:satOff val="4307"/>
                <a:lumOff val="16813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shade val="80000"/>
                <a:hueOff val="-228523"/>
                <a:satOff val="4307"/>
                <a:lumOff val="16813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 w="57150">
          <a:solidFill>
            <a:srgbClr val="0070C0"/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Организация и управление</a:t>
          </a:r>
        </a:p>
      </dsp:txBody>
      <dsp:txXfrm>
        <a:off x="7561789" y="1589571"/>
        <a:ext cx="2268512" cy="1361107"/>
      </dsp:txXfrm>
    </dsp:sp>
    <dsp:sp modelId="{B74F0A4D-EBD3-4AF2-95A2-89213D1C6F18}">
      <dsp:nvSpPr>
        <dsp:cNvPr id="0" name=""/>
        <dsp:cNvSpPr/>
      </dsp:nvSpPr>
      <dsp:spPr>
        <a:xfrm>
          <a:off x="75697" y="3177530"/>
          <a:ext cx="2268512" cy="1361107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-261169"/>
                <a:satOff val="4922"/>
                <a:lumOff val="19215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shade val="80000"/>
                <a:hueOff val="-261169"/>
                <a:satOff val="4922"/>
                <a:lumOff val="19215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Отношения 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(Ч-Т, Т-Т, Ч-Т)</a:t>
          </a:r>
        </a:p>
      </dsp:txBody>
      <dsp:txXfrm>
        <a:off x="75697" y="3177530"/>
        <a:ext cx="2268512" cy="1361107"/>
      </dsp:txXfrm>
    </dsp:sp>
    <dsp:sp modelId="{13FEF29C-4B0D-4315-BFD3-B75378D73D39}">
      <dsp:nvSpPr>
        <dsp:cNvPr id="0" name=""/>
        <dsp:cNvSpPr/>
      </dsp:nvSpPr>
      <dsp:spPr>
        <a:xfrm>
          <a:off x="2571061" y="3177530"/>
          <a:ext cx="2268512" cy="1361107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-293815"/>
                <a:satOff val="5537"/>
                <a:lumOff val="21617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shade val="80000"/>
                <a:hueOff val="-293815"/>
                <a:satOff val="5537"/>
                <a:lumOff val="21617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Экономика и экология</a:t>
          </a:r>
        </a:p>
      </dsp:txBody>
      <dsp:txXfrm>
        <a:off x="2571061" y="3177530"/>
        <a:ext cx="2268512" cy="1361107"/>
      </dsp:txXfrm>
    </dsp:sp>
    <dsp:sp modelId="{DCAFA331-324E-4F11-8E60-2987F88127F6}">
      <dsp:nvSpPr>
        <dsp:cNvPr id="0" name=""/>
        <dsp:cNvSpPr/>
      </dsp:nvSpPr>
      <dsp:spPr>
        <a:xfrm>
          <a:off x="5066425" y="3177530"/>
          <a:ext cx="2268512" cy="1361107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-326461"/>
                <a:satOff val="6153"/>
                <a:lumOff val="24019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shade val="80000"/>
                <a:hueOff val="-326461"/>
                <a:satOff val="6153"/>
                <a:lumOff val="24019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Прошлое и будущее технологии</a:t>
          </a:r>
        </a:p>
      </dsp:txBody>
      <dsp:txXfrm>
        <a:off x="5066425" y="3177530"/>
        <a:ext cx="2268512" cy="1361107"/>
      </dsp:txXfrm>
    </dsp:sp>
    <dsp:sp modelId="{C53E6E33-5234-4911-A779-33830F92D5D0}">
      <dsp:nvSpPr>
        <dsp:cNvPr id="0" name=""/>
        <dsp:cNvSpPr/>
      </dsp:nvSpPr>
      <dsp:spPr>
        <a:xfrm>
          <a:off x="7561789" y="3177530"/>
          <a:ext cx="2268512" cy="1361107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-359107"/>
                <a:satOff val="6768"/>
                <a:lumOff val="26421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shade val="80000"/>
                <a:hueOff val="-359107"/>
                <a:satOff val="6768"/>
                <a:lumOff val="26421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Инновационное творчество и </a:t>
          </a:r>
          <a:r>
            <a:rPr lang="ru-RU" sz="2300" kern="1200" dirty="0" err="1"/>
            <a:t>изобрет</a:t>
          </a:r>
          <a:r>
            <a:rPr lang="ru-RU" sz="2300" kern="1200" dirty="0"/>
            <a:t>-во</a:t>
          </a:r>
        </a:p>
      </dsp:txBody>
      <dsp:txXfrm>
        <a:off x="7561789" y="3177530"/>
        <a:ext cx="2268512" cy="136110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35A5B6-46DB-4971-947A-B61AD6487A8B}">
      <dsp:nvSpPr>
        <dsp:cNvPr id="0" name=""/>
        <dsp:cNvSpPr/>
      </dsp:nvSpPr>
      <dsp:spPr>
        <a:xfrm>
          <a:off x="0" y="327385"/>
          <a:ext cx="9767218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6F87D0B-9608-4D05-B086-D72EF02F6EC3}">
      <dsp:nvSpPr>
        <dsp:cNvPr id="0" name=""/>
        <dsp:cNvSpPr/>
      </dsp:nvSpPr>
      <dsp:spPr>
        <a:xfrm>
          <a:off x="488360" y="2665"/>
          <a:ext cx="6837053" cy="6494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8424" tIns="0" rIns="258424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Проектирование</a:t>
          </a:r>
        </a:p>
      </dsp:txBody>
      <dsp:txXfrm>
        <a:off x="520063" y="34368"/>
        <a:ext cx="6773647" cy="586034"/>
      </dsp:txXfrm>
    </dsp:sp>
    <dsp:sp modelId="{50D94796-400A-4222-BCF4-23889146F20A}">
      <dsp:nvSpPr>
        <dsp:cNvPr id="0" name=""/>
        <dsp:cNvSpPr/>
      </dsp:nvSpPr>
      <dsp:spPr>
        <a:xfrm>
          <a:off x="0" y="1325305"/>
          <a:ext cx="9767218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3353516-1AC0-4B2B-B8D8-9E2A005A7B6A}">
      <dsp:nvSpPr>
        <dsp:cNvPr id="0" name=""/>
        <dsp:cNvSpPr/>
      </dsp:nvSpPr>
      <dsp:spPr>
        <a:xfrm>
          <a:off x="488360" y="1000585"/>
          <a:ext cx="6837053" cy="64944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8424" tIns="0" rIns="258424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Моделирование и конструирование</a:t>
          </a:r>
        </a:p>
      </dsp:txBody>
      <dsp:txXfrm>
        <a:off x="520063" y="1032288"/>
        <a:ext cx="6773647" cy="586034"/>
      </dsp:txXfrm>
    </dsp:sp>
    <dsp:sp modelId="{677D1866-D642-48C2-8D92-2B31595AD8FA}">
      <dsp:nvSpPr>
        <dsp:cNvPr id="0" name=""/>
        <dsp:cNvSpPr/>
      </dsp:nvSpPr>
      <dsp:spPr>
        <a:xfrm>
          <a:off x="0" y="2323226"/>
          <a:ext cx="9767218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6F969A7-D343-4A2F-BEC4-F0DE4E7A07F4}">
      <dsp:nvSpPr>
        <dsp:cNvPr id="0" name=""/>
        <dsp:cNvSpPr/>
      </dsp:nvSpPr>
      <dsp:spPr>
        <a:xfrm>
          <a:off x="488360" y="1998505"/>
          <a:ext cx="6837053" cy="64944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8424" tIns="0" rIns="258424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Экспериментирование</a:t>
          </a:r>
        </a:p>
      </dsp:txBody>
      <dsp:txXfrm>
        <a:off x="520063" y="2030208"/>
        <a:ext cx="6773647" cy="586034"/>
      </dsp:txXfrm>
    </dsp:sp>
    <dsp:sp modelId="{3ADDB0AD-9833-460E-B74A-DF2330E1C7C6}">
      <dsp:nvSpPr>
        <dsp:cNvPr id="0" name=""/>
        <dsp:cNvSpPr/>
      </dsp:nvSpPr>
      <dsp:spPr>
        <a:xfrm>
          <a:off x="0" y="3321146"/>
          <a:ext cx="9767218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0E86B97-1CA2-424D-A06E-D86487183017}">
      <dsp:nvSpPr>
        <dsp:cNvPr id="0" name=""/>
        <dsp:cNvSpPr/>
      </dsp:nvSpPr>
      <dsp:spPr>
        <a:xfrm>
          <a:off x="488360" y="2996426"/>
          <a:ext cx="6837053" cy="6494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8424" tIns="0" rIns="258424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Исследование</a:t>
          </a:r>
        </a:p>
      </dsp:txBody>
      <dsp:txXfrm>
        <a:off x="520063" y="3028129"/>
        <a:ext cx="6773647" cy="586034"/>
      </dsp:txXfrm>
    </dsp:sp>
    <dsp:sp modelId="{5B101F60-41A9-4A48-8457-E179DB25763D}">
      <dsp:nvSpPr>
        <dsp:cNvPr id="0" name=""/>
        <dsp:cNvSpPr/>
      </dsp:nvSpPr>
      <dsp:spPr>
        <a:xfrm>
          <a:off x="0" y="4319066"/>
          <a:ext cx="9767218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0FD9F22-6FA7-489D-990A-3BC0D6AC42F2}">
      <dsp:nvSpPr>
        <dsp:cNvPr id="0" name=""/>
        <dsp:cNvSpPr/>
      </dsp:nvSpPr>
      <dsp:spPr>
        <a:xfrm>
          <a:off x="488360" y="3994346"/>
          <a:ext cx="6837053" cy="64944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8424" tIns="0" rIns="258424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Управление………..       И обработка ДАННЫХ</a:t>
          </a:r>
        </a:p>
      </dsp:txBody>
      <dsp:txXfrm>
        <a:off x="520063" y="4026049"/>
        <a:ext cx="6773647" cy="58603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9FCEC9-A13F-41C8-96B5-2F19104098D2}">
      <dsp:nvSpPr>
        <dsp:cNvPr id="0" name=""/>
        <dsp:cNvSpPr/>
      </dsp:nvSpPr>
      <dsp:spPr>
        <a:xfrm>
          <a:off x="4669" y="675574"/>
          <a:ext cx="2718129" cy="1087251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НТИ и технол. документация</a:t>
          </a:r>
        </a:p>
      </dsp:txBody>
      <dsp:txXfrm>
        <a:off x="548295" y="675574"/>
        <a:ext cx="1630878" cy="1087251"/>
      </dsp:txXfrm>
    </dsp:sp>
    <dsp:sp modelId="{221C196B-6F02-4F76-A24F-C2F2B206FE6C}">
      <dsp:nvSpPr>
        <dsp:cNvPr id="0" name=""/>
        <dsp:cNvSpPr/>
      </dsp:nvSpPr>
      <dsp:spPr>
        <a:xfrm>
          <a:off x="2450986" y="675574"/>
          <a:ext cx="2718129" cy="1087251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Технологические процессы и системы</a:t>
          </a:r>
        </a:p>
      </dsp:txBody>
      <dsp:txXfrm>
        <a:off x="2994612" y="675574"/>
        <a:ext cx="1630878" cy="1087251"/>
      </dsp:txXfrm>
    </dsp:sp>
    <dsp:sp modelId="{2C52E128-FF8F-4108-B33C-BF195FF26905}">
      <dsp:nvSpPr>
        <dsp:cNvPr id="0" name=""/>
        <dsp:cNvSpPr/>
      </dsp:nvSpPr>
      <dsp:spPr>
        <a:xfrm>
          <a:off x="4897302" y="675574"/>
          <a:ext cx="2718129" cy="1087251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Исследования материалов и структур</a:t>
          </a:r>
        </a:p>
      </dsp:txBody>
      <dsp:txXfrm>
        <a:off x="5440928" y="675574"/>
        <a:ext cx="1630878" cy="1087251"/>
      </dsp:txXfrm>
    </dsp:sp>
    <dsp:sp modelId="{5E25F6EC-5DFB-4D96-84F1-CE1B1023A20E}">
      <dsp:nvSpPr>
        <dsp:cNvPr id="0" name=""/>
        <dsp:cNvSpPr/>
      </dsp:nvSpPr>
      <dsp:spPr>
        <a:xfrm>
          <a:off x="7343619" y="675574"/>
          <a:ext cx="2718129" cy="1087251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Моделирование и конструирование</a:t>
          </a:r>
        </a:p>
      </dsp:txBody>
      <dsp:txXfrm>
        <a:off x="7887245" y="675574"/>
        <a:ext cx="1630878" cy="108725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AC51F3-FE8B-49B9-9F61-485A62B98AC2}">
      <dsp:nvSpPr>
        <dsp:cNvPr id="0" name=""/>
        <dsp:cNvSpPr/>
      </dsp:nvSpPr>
      <dsp:spPr>
        <a:xfrm>
          <a:off x="4686" y="689581"/>
          <a:ext cx="2728305" cy="1091322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Методы решения конструкторских и изобрет. задач</a:t>
          </a:r>
        </a:p>
      </dsp:txBody>
      <dsp:txXfrm>
        <a:off x="550347" y="689581"/>
        <a:ext cx="1636983" cy="1091322"/>
      </dsp:txXfrm>
    </dsp:sp>
    <dsp:sp modelId="{5A785546-55E6-43DE-962E-11B14AC667CA}">
      <dsp:nvSpPr>
        <dsp:cNvPr id="0" name=""/>
        <dsp:cNvSpPr/>
      </dsp:nvSpPr>
      <dsp:spPr>
        <a:xfrm>
          <a:off x="2460161" y="689581"/>
          <a:ext cx="2728305" cy="1091322"/>
        </a:xfrm>
        <a:prstGeom prst="chevron">
          <a:avLst/>
        </a:prstGeom>
        <a:gradFill rotWithShape="0">
          <a:gsLst>
            <a:gs pos="0">
              <a:schemeClr val="accent3">
                <a:hueOff val="348900"/>
                <a:satOff val="-9815"/>
                <a:lumOff val="65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hueOff val="348900"/>
                <a:satOff val="-9815"/>
                <a:lumOff val="65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Высокие технологии</a:t>
          </a:r>
        </a:p>
      </dsp:txBody>
      <dsp:txXfrm>
        <a:off x="3005822" y="689581"/>
        <a:ext cx="1636983" cy="1091322"/>
      </dsp:txXfrm>
    </dsp:sp>
    <dsp:sp modelId="{04245E9C-1C94-48EB-B394-C9B7608DF69D}">
      <dsp:nvSpPr>
        <dsp:cNvPr id="0" name=""/>
        <dsp:cNvSpPr/>
      </dsp:nvSpPr>
      <dsp:spPr>
        <a:xfrm>
          <a:off x="4915636" y="689581"/>
          <a:ext cx="2728305" cy="1091322"/>
        </a:xfrm>
        <a:prstGeom prst="chevron">
          <a:avLst/>
        </a:prstGeom>
        <a:gradFill rotWithShape="0">
          <a:gsLst>
            <a:gs pos="0">
              <a:schemeClr val="accent3">
                <a:hueOff val="697799"/>
                <a:satOff val="-19629"/>
                <a:lumOff val="131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hueOff val="697799"/>
                <a:satOff val="-19629"/>
                <a:lumOff val="131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Управление и контроль за технологиями</a:t>
          </a:r>
        </a:p>
      </dsp:txBody>
      <dsp:txXfrm>
        <a:off x="5461297" y="689581"/>
        <a:ext cx="1636983" cy="1091322"/>
      </dsp:txXfrm>
    </dsp:sp>
    <dsp:sp modelId="{45FC28BF-681A-4D38-8A00-5C45208195F7}">
      <dsp:nvSpPr>
        <dsp:cNvPr id="0" name=""/>
        <dsp:cNvSpPr/>
      </dsp:nvSpPr>
      <dsp:spPr>
        <a:xfrm>
          <a:off x="7371111" y="689581"/>
          <a:ext cx="2728305" cy="1091322"/>
        </a:xfrm>
        <a:prstGeom prst="chevron">
          <a:avLst/>
        </a:prstGeom>
        <a:gradFill rotWithShape="0">
          <a:gsLst>
            <a:gs pos="0">
              <a:schemeClr val="accent3">
                <a:hueOff val="1046699"/>
                <a:satOff val="-29444"/>
                <a:lumOff val="196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hueOff val="1046699"/>
                <a:satOff val="-29444"/>
                <a:lumOff val="196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Проектирование и выполнение проектов</a:t>
          </a:r>
        </a:p>
      </dsp:txBody>
      <dsp:txXfrm>
        <a:off x="7916772" y="689581"/>
        <a:ext cx="1636983" cy="10913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BE3476-8E6B-4DBA-93AD-B5AC007F08BE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F42F59-E3DC-45A5-8225-F4FBFFD79B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2812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3/26/2017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664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479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7923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03146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6060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4176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3254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542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094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15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074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839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295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543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284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524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254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0545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e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6160168" y="3850105"/>
            <a:ext cx="5195668" cy="1748589"/>
          </a:xfrm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2200" b="1" cap="none" dirty="0"/>
              <a:t>Махотин Дмитрий Александрович</a:t>
            </a:r>
            <a:endParaRPr lang="ru-RU" sz="2200" cap="none" dirty="0"/>
          </a:p>
          <a:p>
            <a:pPr algn="r">
              <a:lnSpc>
                <a:spcPct val="100000"/>
              </a:lnSpc>
            </a:pPr>
            <a:r>
              <a:rPr lang="ru-RU" sz="2200" cap="none" dirty="0"/>
              <a:t>кандидат педагогических наук, доцент</a:t>
            </a:r>
          </a:p>
          <a:p>
            <a:pPr algn="r">
              <a:lnSpc>
                <a:spcPct val="100000"/>
              </a:lnSpc>
            </a:pPr>
            <a:r>
              <a:rPr lang="ru-RU" sz="2200" cap="none" dirty="0"/>
              <a:t>Московский городской педагогический университет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246881" y="1219200"/>
            <a:ext cx="8789100" cy="1957137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/>
              <a:t>Концепция предметной области «технология» : конструирование содержания обучения</a:t>
            </a:r>
          </a:p>
        </p:txBody>
      </p:sp>
    </p:spTree>
    <p:extLst>
      <p:ext uri="{BB962C8B-B14F-4D97-AF65-F5344CB8AC3E}">
        <p14:creationId xmlns:p14="http://schemas.microsoft.com/office/powerpoint/2010/main" val="6918858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38501" y="4378036"/>
            <a:ext cx="1892732" cy="17179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1-4 классы</a:t>
            </a:r>
          </a:p>
          <a:p>
            <a:pPr algn="ctr"/>
            <a:r>
              <a:rPr lang="ru-RU" dirty="0">
                <a:solidFill>
                  <a:schemeClr val="bg1"/>
                </a:solidFill>
              </a:rPr>
              <a:t>1ч УП + 2ч ВУД</a:t>
            </a: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r>
              <a:rPr lang="ru-RU" b="1" dirty="0">
                <a:solidFill>
                  <a:schemeClr val="bg1"/>
                </a:solidFill>
              </a:rPr>
              <a:t>ТЕХНОЛОГИЯ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141413" y="396846"/>
            <a:ext cx="9905998" cy="1113300"/>
          </a:xfrm>
        </p:spPr>
        <p:txBody>
          <a:bodyPr/>
          <a:lstStyle/>
          <a:p>
            <a:r>
              <a:rPr lang="ru-RU" b="1" dirty="0"/>
              <a:t>МОДЕЛЬ РЕАЛИЗАЦИИ ПРЕДМЕТНОЙ ОБЛАСТИ «Технология»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856510" y="3477491"/>
            <a:ext cx="2175164" cy="9005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5-6 классы</a:t>
            </a:r>
          </a:p>
          <a:p>
            <a:pPr algn="ctr"/>
            <a:r>
              <a:rPr lang="ru-RU" dirty="0">
                <a:solidFill>
                  <a:schemeClr val="bg1"/>
                </a:solidFill>
              </a:rPr>
              <a:t>2ч УП + 2 ч ВУД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151610" y="2535382"/>
            <a:ext cx="1898073" cy="9421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7-9 классы</a:t>
            </a:r>
          </a:p>
          <a:p>
            <a:pPr algn="ctr"/>
            <a:r>
              <a:rPr lang="ru-RU" dirty="0">
                <a:solidFill>
                  <a:schemeClr val="bg1"/>
                </a:solidFill>
              </a:rPr>
              <a:t>1ч УП + 1ч ВУД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031674" y="2521528"/>
            <a:ext cx="2854036" cy="94210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Черчение и техническое конструирование</a:t>
            </a:r>
          </a:p>
          <a:p>
            <a:pPr algn="ctr"/>
            <a:r>
              <a:rPr lang="ru-RU" dirty="0">
                <a:solidFill>
                  <a:schemeClr val="bg1"/>
                </a:solidFill>
              </a:rPr>
              <a:t>1 ч УП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105891" y="1842655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489561" y="1607128"/>
            <a:ext cx="3357058" cy="914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10-11 классы  </a:t>
            </a:r>
          </a:p>
          <a:p>
            <a:pPr algn="ctr"/>
            <a:r>
              <a:rPr lang="ru-RU" b="1" dirty="0">
                <a:solidFill>
                  <a:schemeClr val="bg1"/>
                </a:solidFill>
              </a:rPr>
              <a:t>Введение в професс. деятельность    </a:t>
            </a:r>
            <a:r>
              <a:rPr lang="ru-RU" dirty="0">
                <a:solidFill>
                  <a:schemeClr val="bg1"/>
                </a:solidFill>
              </a:rPr>
              <a:t>1 ч УП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846619" y="1620982"/>
            <a:ext cx="1039091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Курсы по выбору</a:t>
            </a:r>
          </a:p>
        </p:txBody>
      </p:sp>
      <p:sp>
        <p:nvSpPr>
          <p:cNvPr id="15" name="Прямоугольник: один усеченный угол 14"/>
          <p:cNvSpPr/>
          <p:nvPr/>
        </p:nvSpPr>
        <p:spPr>
          <a:xfrm>
            <a:off x="6885710" y="1607128"/>
            <a:ext cx="1330036" cy="1856509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Технолог. практика</a:t>
            </a:r>
          </a:p>
          <a:p>
            <a:pPr algn="ctr"/>
            <a:r>
              <a:rPr lang="ru-RU" dirty="0">
                <a:solidFill>
                  <a:schemeClr val="bg1"/>
                </a:solidFill>
              </a:rPr>
              <a:t>1 ч </a:t>
            </a:r>
            <a:r>
              <a:rPr lang="ru-RU" dirty="0" err="1">
                <a:solidFill>
                  <a:schemeClr val="bg1"/>
                </a:solidFill>
              </a:rPr>
              <a:t>распреде</a:t>
            </a:r>
            <a:r>
              <a:rPr lang="ru-RU" dirty="0">
                <a:solidFill>
                  <a:schemeClr val="bg1"/>
                </a:solidFill>
              </a:rPr>
              <a:t>-ленно</a:t>
            </a:r>
          </a:p>
        </p:txBody>
      </p:sp>
      <p:sp>
        <p:nvSpPr>
          <p:cNvPr id="16" name="Прямоугольник: скругленные углы 15"/>
          <p:cNvSpPr/>
          <p:nvPr/>
        </p:nvSpPr>
        <p:spPr>
          <a:xfrm>
            <a:off x="8575964" y="1620982"/>
            <a:ext cx="2471447" cy="1302327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Проф. подготовка</a:t>
            </a:r>
          </a:p>
          <a:p>
            <a:pPr algn="ctr"/>
            <a:r>
              <a:rPr lang="ru-RU" b="1" dirty="0">
                <a:solidFill>
                  <a:schemeClr val="bg1"/>
                </a:solidFill>
              </a:rPr>
              <a:t>(рабочие профессии)</a:t>
            </a:r>
          </a:p>
        </p:txBody>
      </p:sp>
      <p:sp>
        <p:nvSpPr>
          <p:cNvPr id="17" name="Прямоугольник: скругленные углы 16"/>
          <p:cNvSpPr/>
          <p:nvPr/>
        </p:nvSpPr>
        <p:spPr>
          <a:xfrm>
            <a:off x="8575964" y="3144982"/>
            <a:ext cx="2471447" cy="3089563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ru-RU" b="1" dirty="0">
                <a:solidFill>
                  <a:schemeClr val="bg1"/>
                </a:solidFill>
              </a:rPr>
              <a:t>Инженерно-технологический</a:t>
            </a:r>
          </a:p>
          <a:p>
            <a:pPr marL="285750" indent="-285750">
              <a:buFontTx/>
              <a:buChar char="-"/>
            </a:pPr>
            <a:r>
              <a:rPr lang="ru-RU" b="1" dirty="0">
                <a:solidFill>
                  <a:schemeClr val="bg1"/>
                </a:solidFill>
              </a:rPr>
              <a:t>Агротехнологический</a:t>
            </a:r>
          </a:p>
          <a:p>
            <a:pPr marL="285750" indent="-285750">
              <a:buFontTx/>
              <a:buChar char="-"/>
            </a:pPr>
            <a:r>
              <a:rPr lang="ru-RU" b="1" dirty="0">
                <a:solidFill>
                  <a:schemeClr val="bg1"/>
                </a:solidFill>
              </a:rPr>
              <a:t>Сервис-технологический</a:t>
            </a:r>
          </a:p>
          <a:p>
            <a:pPr marL="285750" indent="-285750">
              <a:buFontTx/>
              <a:buChar char="-"/>
            </a:pPr>
            <a:r>
              <a:rPr lang="ru-RU" dirty="0">
                <a:solidFill>
                  <a:schemeClr val="bg1"/>
                </a:solidFill>
              </a:rPr>
              <a:t>Информационно-технологический</a:t>
            </a:r>
          </a:p>
          <a:p>
            <a:pPr marL="285750" indent="-285750">
              <a:buFontTx/>
              <a:buChar char="-"/>
            </a:pPr>
            <a:r>
              <a:rPr lang="ru-RU" dirty="0">
                <a:solidFill>
                  <a:schemeClr val="bg1"/>
                </a:solidFill>
              </a:rPr>
              <a:t>Нанотехнологический</a:t>
            </a:r>
          </a:p>
        </p:txBody>
      </p:sp>
      <p:sp>
        <p:nvSpPr>
          <p:cNvPr id="18" name="Прямоугольник: скругленные противолежащие углы 17"/>
          <p:cNvSpPr/>
          <p:nvPr/>
        </p:nvSpPr>
        <p:spPr>
          <a:xfrm>
            <a:off x="4322618" y="3782291"/>
            <a:ext cx="3893128" cy="2008909"/>
          </a:xfrm>
          <a:prstGeom prst="round2Diag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Участие  в  конкурсах,  олимпиадах,  практических конференциях, выставках и пр.</a:t>
            </a:r>
          </a:p>
        </p:txBody>
      </p:sp>
    </p:spTree>
    <p:extLst>
      <p:ext uri="{BB962C8B-B14F-4D97-AF65-F5344CB8AC3E}">
        <p14:creationId xmlns:p14="http://schemas.microsoft.com/office/powerpoint/2010/main" val="645719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5" y="249550"/>
            <a:ext cx="9905998" cy="1338618"/>
          </a:xfrm>
        </p:spPr>
        <p:txBody>
          <a:bodyPr/>
          <a:lstStyle/>
          <a:p>
            <a:pPr algn="ctr"/>
            <a:r>
              <a:rPr lang="ru-RU" b="1" dirty="0"/>
              <a:t>Содержание технологического образования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6183665"/>
              </p:ext>
            </p:extLst>
          </p:nvPr>
        </p:nvGraphicFramePr>
        <p:xfrm>
          <a:off x="1141415" y="1588168"/>
          <a:ext cx="10071228" cy="4067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61028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5" y="318480"/>
            <a:ext cx="9905998" cy="1478570"/>
          </a:xfrm>
        </p:spPr>
        <p:txBody>
          <a:bodyPr/>
          <a:lstStyle/>
          <a:p>
            <a:pPr algn="ctr"/>
            <a:r>
              <a:rPr lang="ru-RU" b="1" dirty="0"/>
              <a:t>Основные Фундаментальные понятия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0574829"/>
              </p:ext>
            </p:extLst>
          </p:nvPr>
        </p:nvGraphicFramePr>
        <p:xfrm>
          <a:off x="1141413" y="1797050"/>
          <a:ext cx="9906000" cy="4540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29562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5" y="249550"/>
            <a:ext cx="9905998" cy="1338618"/>
          </a:xfrm>
        </p:spPr>
        <p:txBody>
          <a:bodyPr/>
          <a:lstStyle/>
          <a:p>
            <a:pPr algn="ctr"/>
            <a:r>
              <a:rPr lang="ru-RU" b="1" dirty="0"/>
              <a:t>Основные формы и виды учебной деятельности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1141413" y="1588168"/>
          <a:ext cx="9767219" cy="4876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63498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01834" y="506223"/>
            <a:ext cx="9905998" cy="937566"/>
          </a:xfrm>
        </p:spPr>
        <p:txBody>
          <a:bodyPr/>
          <a:lstStyle/>
          <a:p>
            <a:r>
              <a:rPr lang="ru-RU" dirty="0"/>
              <a:t>«Сквозные линии» предмета технология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0682603"/>
              </p:ext>
            </p:extLst>
          </p:nvPr>
        </p:nvGraphicFramePr>
        <p:xfrm>
          <a:off x="1141413" y="1443789"/>
          <a:ext cx="10066418" cy="2438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535341713"/>
              </p:ext>
            </p:extLst>
          </p:nvPr>
        </p:nvGraphicFramePr>
        <p:xfrm>
          <a:off x="1141412" y="3368841"/>
          <a:ext cx="10104104" cy="2470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7311926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413" y="32551"/>
            <a:ext cx="9905998" cy="679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9314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6641431" y="2630904"/>
            <a:ext cx="5195668" cy="333675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800" b="1" u="sng" dirty="0">
                <a:solidFill>
                  <a:srgbClr val="FF0000"/>
                </a:solidFill>
              </a:rPr>
              <a:t>предметконцепт.ру</a:t>
            </a:r>
            <a:endParaRPr lang="ru-RU" sz="2800" b="1" cap="none" dirty="0">
              <a:solidFill>
                <a:srgbClr val="FF0000"/>
              </a:solidFill>
            </a:endParaRPr>
          </a:p>
          <a:p>
            <a:pPr algn="r">
              <a:lnSpc>
                <a:spcPct val="100000"/>
              </a:lnSpc>
            </a:pPr>
            <a:endParaRPr lang="ru-RU" sz="2200" b="1" cap="none" dirty="0"/>
          </a:p>
          <a:p>
            <a:pPr algn="r">
              <a:lnSpc>
                <a:spcPct val="100000"/>
              </a:lnSpc>
            </a:pPr>
            <a:endParaRPr lang="ru-RU" sz="2200" b="1" cap="none" dirty="0"/>
          </a:p>
          <a:p>
            <a:pPr algn="r">
              <a:lnSpc>
                <a:spcPct val="100000"/>
              </a:lnSpc>
            </a:pPr>
            <a:r>
              <a:rPr lang="ru-RU" sz="2200" b="1" cap="none" dirty="0"/>
              <a:t>Махотин Дмитрий Александрович</a:t>
            </a:r>
            <a:endParaRPr lang="ru-RU" sz="2200" cap="none" dirty="0"/>
          </a:p>
          <a:p>
            <a:pPr algn="r">
              <a:lnSpc>
                <a:spcPct val="100000"/>
              </a:lnSpc>
            </a:pPr>
            <a:r>
              <a:rPr lang="ru-RU" sz="2200" cap="none" dirty="0"/>
              <a:t>кандидат педагогических наук, доцент</a:t>
            </a:r>
          </a:p>
          <a:p>
            <a:pPr algn="r">
              <a:lnSpc>
                <a:spcPct val="100000"/>
              </a:lnSpc>
            </a:pPr>
            <a:r>
              <a:rPr lang="ru-RU" sz="2200" cap="none" dirty="0"/>
              <a:t>Московский городской педагогический университет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454441" y="208547"/>
            <a:ext cx="8789100" cy="1957137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/>
              <a:t>Концепция предметной области «технология» : конструирование содержания обучения</a:t>
            </a:r>
          </a:p>
        </p:txBody>
      </p:sp>
    </p:spTree>
    <p:extLst>
      <p:ext uri="{BB962C8B-B14F-4D97-AF65-F5344CB8AC3E}">
        <p14:creationId xmlns:p14="http://schemas.microsoft.com/office/powerpoint/2010/main" val="15988094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618519"/>
            <a:ext cx="9905998" cy="675710"/>
          </a:xfrm>
        </p:spPr>
        <p:txBody>
          <a:bodyPr/>
          <a:lstStyle/>
          <a:p>
            <a:pPr algn="ctr"/>
            <a:r>
              <a:rPr lang="ru-RU" b="1" dirty="0"/>
              <a:t>Обновление содержания образования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7079446"/>
              </p:ext>
            </p:extLst>
          </p:nvPr>
        </p:nvGraphicFramePr>
        <p:xfrm>
          <a:off x="1141413" y="1476375"/>
          <a:ext cx="9906000" cy="4314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8305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трелка вправо 8"/>
          <p:cNvSpPr/>
          <p:nvPr/>
        </p:nvSpPr>
        <p:spPr>
          <a:xfrm>
            <a:off x="1030148" y="5546974"/>
            <a:ext cx="10572517" cy="2123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 rot="20710505">
            <a:off x="810448" y="1442396"/>
            <a:ext cx="8052555" cy="2747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 rot="20740657">
            <a:off x="1085792" y="1369368"/>
            <a:ext cx="5150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Технологическое развитие общества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30147" y="4766164"/>
            <a:ext cx="49373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Развитие технологической культуры личности </a:t>
            </a:r>
            <a:r>
              <a:rPr lang="en-US" sz="2400" b="1" dirty="0"/>
              <a:t>[</a:t>
            </a:r>
            <a:r>
              <a:rPr lang="ru-RU" sz="2400" b="1" dirty="0"/>
              <a:t>цель Т.О.</a:t>
            </a:r>
            <a:r>
              <a:rPr lang="en-US" sz="2400" b="1" dirty="0"/>
              <a:t>]</a:t>
            </a:r>
            <a:endParaRPr lang="ru-RU" sz="2400" b="1" dirty="0"/>
          </a:p>
        </p:txBody>
      </p:sp>
      <p:grpSp>
        <p:nvGrpSpPr>
          <p:cNvPr id="13" name="Группа 12"/>
          <p:cNvGrpSpPr/>
          <p:nvPr/>
        </p:nvGrpSpPr>
        <p:grpSpPr>
          <a:xfrm>
            <a:off x="927578" y="1026954"/>
            <a:ext cx="10818945" cy="4232522"/>
            <a:chOff x="927578" y="1026954"/>
            <a:chExt cx="10818945" cy="4232522"/>
          </a:xfrm>
        </p:grpSpPr>
        <p:sp>
          <p:nvSpPr>
            <p:cNvPr id="14" name="Фигура, имеющая форму буквы L 13"/>
            <p:cNvSpPr/>
            <p:nvPr/>
          </p:nvSpPr>
          <p:spPr>
            <a:xfrm rot="5400000">
              <a:off x="1421096" y="2562904"/>
              <a:ext cx="1486550" cy="2473586"/>
            </a:xfrm>
            <a:prstGeom prst="corner">
              <a:avLst>
                <a:gd name="adj1" fmla="val 16120"/>
                <a:gd name="adj2" fmla="val 161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Полилиния 14"/>
            <p:cNvSpPr/>
            <p:nvPr/>
          </p:nvSpPr>
          <p:spPr>
            <a:xfrm>
              <a:off x="1172953" y="3301974"/>
              <a:ext cx="2233167" cy="1957502"/>
            </a:xfrm>
            <a:custGeom>
              <a:avLst/>
              <a:gdLst>
                <a:gd name="connsiteX0" fmla="*/ 0 w 2233167"/>
                <a:gd name="connsiteY0" fmla="*/ 0 h 1957502"/>
                <a:gd name="connsiteX1" fmla="*/ 2233167 w 2233167"/>
                <a:gd name="connsiteY1" fmla="*/ 0 h 1957502"/>
                <a:gd name="connsiteX2" fmla="*/ 2233167 w 2233167"/>
                <a:gd name="connsiteY2" fmla="*/ 1957502 h 1957502"/>
                <a:gd name="connsiteX3" fmla="*/ 0 w 2233167"/>
                <a:gd name="connsiteY3" fmla="*/ 1957502 h 1957502"/>
                <a:gd name="connsiteX4" fmla="*/ 0 w 2233167"/>
                <a:gd name="connsiteY4" fmla="*/ 0 h 1957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33167" h="1957502">
                  <a:moveTo>
                    <a:pt x="0" y="0"/>
                  </a:moveTo>
                  <a:lnTo>
                    <a:pt x="2233167" y="0"/>
                  </a:lnTo>
                  <a:lnTo>
                    <a:pt x="2233167" y="1957502"/>
                  </a:lnTo>
                  <a:lnTo>
                    <a:pt x="0" y="195750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390" tIns="72390" rIns="72390" bIns="72390" numCol="1" spcCol="1270" anchor="t" anchorCtr="0">
              <a:noAutofit/>
            </a:bodyPr>
            <a:lstStyle/>
            <a:p>
              <a:pPr marL="0" lvl="0" indent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900" b="1" kern="1200" dirty="0"/>
                <a:t>Традиционная оргкультура</a:t>
              </a:r>
            </a:p>
            <a:p>
              <a:pPr marL="0" lvl="0" indent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ru-RU" sz="1200" b="1" dirty="0"/>
            </a:p>
            <a:p>
              <a:pPr marL="0" lvl="0" indent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900" b="1" kern="1200" dirty="0">
                  <a:solidFill>
                    <a:schemeClr val="accent2">
                      <a:lumMod val="75000"/>
                    </a:schemeClr>
                  </a:solidFill>
                </a:rPr>
                <a:t>Миф и ритуал</a:t>
              </a:r>
            </a:p>
          </p:txBody>
        </p:sp>
        <p:sp>
          <p:nvSpPr>
            <p:cNvPr id="16" name="Равнобедренный треугольник 15"/>
            <p:cNvSpPr/>
            <p:nvPr/>
          </p:nvSpPr>
          <p:spPr>
            <a:xfrm>
              <a:off x="2984769" y="2380796"/>
              <a:ext cx="421352" cy="421352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Фигура, имеющая форму буквы L 16"/>
            <p:cNvSpPr/>
            <p:nvPr/>
          </p:nvSpPr>
          <p:spPr>
            <a:xfrm rot="5400000">
              <a:off x="4154929" y="1886414"/>
              <a:ext cx="1486550" cy="2473586"/>
            </a:xfrm>
            <a:prstGeom prst="corner">
              <a:avLst>
                <a:gd name="adj1" fmla="val 16120"/>
                <a:gd name="adj2" fmla="val 161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Полилиния 17"/>
            <p:cNvSpPr/>
            <p:nvPr/>
          </p:nvSpPr>
          <p:spPr>
            <a:xfrm>
              <a:off x="3906787" y="2625484"/>
              <a:ext cx="2233167" cy="1917488"/>
            </a:xfrm>
            <a:custGeom>
              <a:avLst/>
              <a:gdLst>
                <a:gd name="connsiteX0" fmla="*/ 0 w 2233167"/>
                <a:gd name="connsiteY0" fmla="*/ 0 h 1957502"/>
                <a:gd name="connsiteX1" fmla="*/ 2233167 w 2233167"/>
                <a:gd name="connsiteY1" fmla="*/ 0 h 1957502"/>
                <a:gd name="connsiteX2" fmla="*/ 2233167 w 2233167"/>
                <a:gd name="connsiteY2" fmla="*/ 1957502 h 1957502"/>
                <a:gd name="connsiteX3" fmla="*/ 0 w 2233167"/>
                <a:gd name="connsiteY3" fmla="*/ 1957502 h 1957502"/>
                <a:gd name="connsiteX4" fmla="*/ 0 w 2233167"/>
                <a:gd name="connsiteY4" fmla="*/ 0 h 1957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33167" h="1957502">
                  <a:moveTo>
                    <a:pt x="0" y="0"/>
                  </a:moveTo>
                  <a:lnTo>
                    <a:pt x="2233167" y="0"/>
                  </a:lnTo>
                  <a:lnTo>
                    <a:pt x="2233167" y="1957502"/>
                  </a:lnTo>
                  <a:lnTo>
                    <a:pt x="0" y="195750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390" tIns="72390" rIns="72390" bIns="72390" numCol="1" spcCol="1270" anchor="t" anchorCtr="0">
              <a:noAutofit/>
            </a:bodyPr>
            <a:lstStyle/>
            <a:p>
              <a:pPr marL="0" lvl="0" indent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900" b="1" kern="1200" dirty="0"/>
                <a:t>Ремесленная оргкультура</a:t>
              </a:r>
            </a:p>
            <a:p>
              <a:pPr marL="0" lvl="0" indent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ru-RU" sz="1100" b="1" dirty="0"/>
            </a:p>
            <a:p>
              <a:pPr marL="0" lvl="0" indent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900" b="1" kern="1200" dirty="0">
                  <a:solidFill>
                    <a:schemeClr val="accent2">
                      <a:lumMod val="75000"/>
                    </a:schemeClr>
                  </a:solidFill>
                </a:rPr>
                <a:t>Образец и рецепт его воссоздания</a:t>
              </a:r>
            </a:p>
          </p:txBody>
        </p:sp>
        <p:sp>
          <p:nvSpPr>
            <p:cNvPr id="19" name="Равнобедренный треугольник 18"/>
            <p:cNvSpPr/>
            <p:nvPr/>
          </p:nvSpPr>
          <p:spPr>
            <a:xfrm>
              <a:off x="5718603" y="1704306"/>
              <a:ext cx="421352" cy="421352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Фигура, имеющая форму буквы L 19"/>
            <p:cNvSpPr/>
            <p:nvPr/>
          </p:nvSpPr>
          <p:spPr>
            <a:xfrm rot="5400000">
              <a:off x="6888763" y="1209924"/>
              <a:ext cx="1486550" cy="2473586"/>
            </a:xfrm>
            <a:prstGeom prst="corner">
              <a:avLst>
                <a:gd name="adj1" fmla="val 16120"/>
                <a:gd name="adj2" fmla="val 161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Полилиния 20"/>
            <p:cNvSpPr/>
            <p:nvPr/>
          </p:nvSpPr>
          <p:spPr>
            <a:xfrm>
              <a:off x="6640621" y="1948994"/>
              <a:ext cx="2233167" cy="1957502"/>
            </a:xfrm>
            <a:custGeom>
              <a:avLst/>
              <a:gdLst>
                <a:gd name="connsiteX0" fmla="*/ 0 w 2233167"/>
                <a:gd name="connsiteY0" fmla="*/ 0 h 1957502"/>
                <a:gd name="connsiteX1" fmla="*/ 2233167 w 2233167"/>
                <a:gd name="connsiteY1" fmla="*/ 0 h 1957502"/>
                <a:gd name="connsiteX2" fmla="*/ 2233167 w 2233167"/>
                <a:gd name="connsiteY2" fmla="*/ 1957502 h 1957502"/>
                <a:gd name="connsiteX3" fmla="*/ 0 w 2233167"/>
                <a:gd name="connsiteY3" fmla="*/ 1957502 h 1957502"/>
                <a:gd name="connsiteX4" fmla="*/ 0 w 2233167"/>
                <a:gd name="connsiteY4" fmla="*/ 0 h 1957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33167" h="1957502">
                  <a:moveTo>
                    <a:pt x="0" y="0"/>
                  </a:moveTo>
                  <a:lnTo>
                    <a:pt x="2233167" y="0"/>
                  </a:lnTo>
                  <a:lnTo>
                    <a:pt x="2233167" y="1957502"/>
                  </a:lnTo>
                  <a:lnTo>
                    <a:pt x="0" y="195750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390" tIns="72390" rIns="72390" bIns="72390" numCol="1" spcCol="1270" anchor="t" anchorCtr="0">
              <a:noAutofit/>
            </a:bodyPr>
            <a:lstStyle/>
            <a:p>
              <a:pPr marL="0" lvl="0" indent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900" b="1" kern="1200" dirty="0"/>
                <a:t>Профессиональная оргкультура</a:t>
              </a:r>
            </a:p>
            <a:p>
              <a:pPr marL="0" lvl="0" indent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ru-RU" sz="1000" b="1" dirty="0"/>
            </a:p>
            <a:p>
              <a:pPr marL="0" lvl="0" indent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900" b="1" dirty="0">
                  <a:solidFill>
                    <a:schemeClr val="accent2">
                      <a:lumMod val="75000"/>
                    </a:schemeClr>
                  </a:solidFill>
                </a:rPr>
                <a:t>Научные (теоретические) знания</a:t>
              </a:r>
              <a:endParaRPr lang="ru-RU" sz="1900" b="1" kern="12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22" name="Равнобедренный треугольник 21"/>
            <p:cNvSpPr/>
            <p:nvPr/>
          </p:nvSpPr>
          <p:spPr>
            <a:xfrm>
              <a:off x="8452436" y="1027816"/>
              <a:ext cx="421352" cy="421352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Фигура, имеющая форму буквы L 22"/>
            <p:cNvSpPr/>
            <p:nvPr/>
          </p:nvSpPr>
          <p:spPr>
            <a:xfrm rot="5400000">
              <a:off x="9622597" y="533436"/>
              <a:ext cx="1486550" cy="2473586"/>
            </a:xfrm>
            <a:prstGeom prst="corner">
              <a:avLst>
                <a:gd name="adj1" fmla="val 16120"/>
                <a:gd name="adj2" fmla="val 161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Полилиния 23"/>
            <p:cNvSpPr/>
            <p:nvPr/>
          </p:nvSpPr>
          <p:spPr>
            <a:xfrm>
              <a:off x="9374455" y="1272504"/>
              <a:ext cx="2372068" cy="1783918"/>
            </a:xfrm>
            <a:custGeom>
              <a:avLst/>
              <a:gdLst>
                <a:gd name="connsiteX0" fmla="*/ 0 w 2233167"/>
                <a:gd name="connsiteY0" fmla="*/ 0 h 1957502"/>
                <a:gd name="connsiteX1" fmla="*/ 2233167 w 2233167"/>
                <a:gd name="connsiteY1" fmla="*/ 0 h 1957502"/>
                <a:gd name="connsiteX2" fmla="*/ 2233167 w 2233167"/>
                <a:gd name="connsiteY2" fmla="*/ 1957502 h 1957502"/>
                <a:gd name="connsiteX3" fmla="*/ 0 w 2233167"/>
                <a:gd name="connsiteY3" fmla="*/ 1957502 h 1957502"/>
                <a:gd name="connsiteX4" fmla="*/ 0 w 2233167"/>
                <a:gd name="connsiteY4" fmla="*/ 0 h 1957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33167" h="1957502">
                  <a:moveTo>
                    <a:pt x="0" y="0"/>
                  </a:moveTo>
                  <a:lnTo>
                    <a:pt x="2233167" y="0"/>
                  </a:lnTo>
                  <a:lnTo>
                    <a:pt x="2233167" y="1957502"/>
                  </a:lnTo>
                  <a:lnTo>
                    <a:pt x="0" y="195750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390" tIns="72390" rIns="72390" bIns="72390" numCol="1" spcCol="1270" anchor="t" anchorCtr="0">
              <a:noAutofit/>
            </a:bodyPr>
            <a:lstStyle/>
            <a:p>
              <a:pPr marL="0" lvl="0" indent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900" b="1" kern="1200" dirty="0"/>
                <a:t>Проектно-технологическая оргкультура</a:t>
              </a:r>
            </a:p>
            <a:p>
              <a:pPr marL="0" lvl="0" indent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ru-RU" sz="1000" b="1" dirty="0"/>
            </a:p>
            <a:p>
              <a:pPr marL="0" lvl="0" indent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900" b="1" kern="1200" dirty="0">
                  <a:solidFill>
                    <a:schemeClr val="accent2">
                      <a:lumMod val="75000"/>
                    </a:schemeClr>
                  </a:solidFill>
                </a:rPr>
                <a:t>Проекты и технологии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8989255" y="3056422"/>
            <a:ext cx="2869810" cy="2322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FFFF00"/>
                </a:solidFill>
              </a:rPr>
              <a:t>Системное мышление</a:t>
            </a:r>
          </a:p>
          <a:p>
            <a:pPr marL="342900" lvl="0" indent="-342900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FFFF00"/>
                </a:solidFill>
              </a:rPr>
              <a:t>Коммуникативность</a:t>
            </a:r>
          </a:p>
          <a:p>
            <a:pPr marL="342900" lvl="0" indent="-342900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FFFF00"/>
                </a:solidFill>
              </a:rPr>
              <a:t>Самоорганизация</a:t>
            </a:r>
          </a:p>
          <a:p>
            <a:pPr marL="342900" lvl="0" indent="-342900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FFFF00"/>
                </a:solidFill>
              </a:rPr>
              <a:t>Креативность</a:t>
            </a:r>
          </a:p>
          <a:p>
            <a:pPr marL="342900" lvl="0" indent="-342900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FFFF00"/>
                </a:solidFill>
              </a:rPr>
              <a:t>«Большие данные»</a:t>
            </a:r>
          </a:p>
          <a:p>
            <a:pPr marL="342900" lvl="0" indent="-342900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FFFF00"/>
                </a:solidFill>
              </a:rPr>
              <a:t>Способность проектировать ….</a:t>
            </a:r>
          </a:p>
        </p:txBody>
      </p:sp>
    </p:spTree>
    <p:extLst>
      <p:ext uri="{BB962C8B-B14F-4D97-AF65-F5344CB8AC3E}">
        <p14:creationId xmlns:p14="http://schemas.microsoft.com/office/powerpoint/2010/main" val="629689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98569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Основания новой концепции предметной области «Технология»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1973179"/>
            <a:ext cx="9905999" cy="3818022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effectLst/>
              </a:rPr>
              <a:t>формирования </a:t>
            </a:r>
            <a:r>
              <a:rPr lang="ru-RU" b="1" dirty="0">
                <a:effectLst/>
              </a:rPr>
              <a:t>технологической культуры молодежи</a:t>
            </a:r>
            <a:r>
              <a:rPr lang="ru-RU" dirty="0">
                <a:effectLst/>
              </a:rPr>
              <a:t>, подготовки личности к трудовой, преобразовательной деятельности, в том числе и формирование потребности и уважительного отношения к труду, социально ориентированной деятельности;</a:t>
            </a:r>
          </a:p>
          <a:p>
            <a:r>
              <a:rPr lang="ru-RU" dirty="0">
                <a:effectLst/>
              </a:rPr>
              <a:t>«прохождения» обучающимися во время обучения всех </a:t>
            </a:r>
            <a:r>
              <a:rPr lang="ru-RU" b="1" dirty="0">
                <a:effectLst/>
              </a:rPr>
              <a:t>типов организационной культуры </a:t>
            </a:r>
            <a:r>
              <a:rPr lang="ru-RU" dirty="0">
                <a:effectLst/>
              </a:rPr>
              <a:t>(традиционной, ремесленной, профессиональной, проектно-технологической) и соответствующих им технологий и социальных ролей; </a:t>
            </a:r>
          </a:p>
          <a:p>
            <a:r>
              <a:rPr lang="ru-RU" dirty="0">
                <a:effectLst/>
              </a:rPr>
              <a:t>широкая </a:t>
            </a:r>
            <a:r>
              <a:rPr lang="ru-RU" b="1" dirty="0">
                <a:effectLst/>
              </a:rPr>
              <a:t>вариативность технологической подготовки </a:t>
            </a:r>
            <a:r>
              <a:rPr lang="ru-RU" dirty="0">
                <a:effectLst/>
              </a:rPr>
              <a:t>(с учетом региональной специфики);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5244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98569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Основания новой концепции предметной области «Технология»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1973178"/>
            <a:ext cx="9905999" cy="4459705"/>
          </a:xfrm>
        </p:spPr>
        <p:txBody>
          <a:bodyPr>
            <a:normAutofit fontScale="92500"/>
          </a:bodyPr>
          <a:lstStyle/>
          <a:p>
            <a:r>
              <a:rPr lang="ru-RU" dirty="0">
                <a:effectLst/>
              </a:rPr>
              <a:t>овладение универсальными технологиями деятельности (</a:t>
            </a:r>
            <a:r>
              <a:rPr lang="ru-RU" b="1" dirty="0">
                <a:effectLst/>
              </a:rPr>
              <a:t>проектированием, исследованием, управлением</a:t>
            </a:r>
            <a:r>
              <a:rPr lang="ru-RU" dirty="0">
                <a:effectLst/>
              </a:rPr>
              <a:t>); </a:t>
            </a:r>
          </a:p>
          <a:p>
            <a:r>
              <a:rPr lang="ru-RU" dirty="0">
                <a:effectLst/>
              </a:rPr>
              <a:t>выделения в содержании обучения </a:t>
            </a:r>
            <a:r>
              <a:rPr lang="ru-RU" b="1" dirty="0">
                <a:effectLst/>
              </a:rPr>
              <a:t>«сквозных линий» </a:t>
            </a:r>
            <a:r>
              <a:rPr lang="ru-RU" dirty="0">
                <a:effectLst/>
              </a:rPr>
              <a:t>технологической подготовки, определяющих логику изучения той или иной технологии обработки материалов, энергии, информации; </a:t>
            </a:r>
          </a:p>
          <a:p>
            <a:r>
              <a:rPr lang="ru-RU" dirty="0">
                <a:effectLst/>
              </a:rPr>
              <a:t>обеспечения вхождения обучающегося в мир труда и профессий, первичного освоения </a:t>
            </a:r>
            <a:r>
              <a:rPr lang="ru-RU" b="1" dirty="0">
                <a:effectLst/>
              </a:rPr>
              <a:t>социальных ролей работника, предпринимателя, ремонтника (сервис-деятельности), конструктора, технолога, менеджера </a:t>
            </a:r>
            <a:r>
              <a:rPr lang="ru-RU" dirty="0">
                <a:effectLst/>
              </a:rPr>
              <a:t>и других, связанных с пониманием техники и технологий в процессе выполнения основных функций профессиональной деятельности.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2294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2891" y="492642"/>
            <a:ext cx="9905998" cy="104199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Цели и задачи предметной области «технология»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64356" y="1907822"/>
            <a:ext cx="10521244" cy="4391378"/>
          </a:xfrm>
        </p:spPr>
        <p:txBody>
          <a:bodyPr>
            <a:normAutofit/>
          </a:bodyPr>
          <a:lstStyle/>
          <a:p>
            <a:r>
              <a:rPr lang="ru-RU" dirty="0"/>
              <a:t>Основной целью предметной области «Технология» является формирование у обучающихся </a:t>
            </a:r>
            <a:r>
              <a:rPr lang="ru-RU" b="1" dirty="0"/>
              <a:t>технологической культуры</a:t>
            </a:r>
            <a:r>
              <a:rPr lang="ru-RU" dirty="0"/>
              <a:t>, необходимой каждому выпускнику для социально-трудовой адаптации на рынке труда, получения профессионального образования и осуществления персональной деятельности (использовании современных технологий и техники в личной сфере, потребительских целях)</a:t>
            </a:r>
          </a:p>
        </p:txBody>
      </p:sp>
    </p:spTree>
    <p:extLst>
      <p:ext uri="{BB962C8B-B14F-4D97-AF65-F5344CB8AC3E}">
        <p14:creationId xmlns:p14="http://schemas.microsoft.com/office/powerpoint/2010/main" val="1625318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2891" y="323309"/>
            <a:ext cx="9905998" cy="104199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Цели и задачи предметной области «технология»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6668" y="1580445"/>
            <a:ext cx="11109980" cy="5023556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ru-RU" sz="4300" dirty="0"/>
              <a:t>1.Подготовка личности к трудовой, преобразовательной деятельности, в том числе на мотивационном уровне – формирование потребности и уважительного отношения к труду, социально ориентированной деятельности.</a:t>
            </a:r>
          </a:p>
          <a:p>
            <a:pPr marL="0" indent="0">
              <a:buNone/>
            </a:pPr>
            <a:r>
              <a:rPr lang="ru-RU" sz="4300" dirty="0"/>
              <a:t>2.Овладение обучающимися метапредметными результатами образования в процессе осуществления предметно-практической и проектно-технологической деятельности (целеполагание, планирование, выбор средств деятельности, контроль качества, оценка результатов труда и пр.).</a:t>
            </a:r>
          </a:p>
          <a:p>
            <a:pPr marL="0" indent="0">
              <a:buNone/>
            </a:pPr>
            <a:r>
              <a:rPr lang="ru-RU" sz="4300" dirty="0"/>
              <a:t>3.Овладение универсальными технологиями деятельности (социальными технологиями), такими как проектирование, исследование, управление.</a:t>
            </a:r>
          </a:p>
          <a:p>
            <a:pPr marL="0" indent="0">
              <a:buNone/>
            </a:pPr>
            <a:r>
              <a:rPr lang="ru-RU" sz="4300" dirty="0"/>
              <a:t>4.Формирование технико-технологических знаний, </a:t>
            </a:r>
            <a:r>
              <a:rPr lang="ru-RU" sz="4300" dirty="0" err="1"/>
              <a:t>общетехнологических</a:t>
            </a:r>
            <a:r>
              <a:rPr lang="ru-RU" sz="4300" dirty="0"/>
              <a:t> и специальных умений и навыков, необходимых для организации работы, поиска, анализа и использовании научно-технической информации и технологической документации, выполнения и соблюдения технологических процессов, проектирования и создания объектов труда (продуктов), оценки качества продуктов и проектов и пр.</a:t>
            </a:r>
          </a:p>
          <a:p>
            <a:pPr marL="0" indent="0">
              <a:buNone/>
            </a:pPr>
            <a:r>
              <a:rPr lang="ru-RU" sz="4300" dirty="0"/>
              <a:t>5.Закрепление в предметно-практической и проектно-технологической деятельности теоретических знаний, полученных при изучении естественных и социальных наук, математики и информатики, искусству, интеграции их в процессе изготовления объектов труда (продуктов) и выполнении проектов различной направленности.</a:t>
            </a:r>
          </a:p>
          <a:p>
            <a:pPr marL="0" indent="0">
              <a:buNone/>
            </a:pPr>
            <a:r>
              <a:rPr lang="ru-RU" sz="4300" dirty="0"/>
              <a:t>6.Овладение знаниями о научной организации труда, технологиях и методах решения нестандартных (творческих) задач, конструкторской и изобретательской деятельности, принципах и методах дизайна, средствах активизации познавательной, исследовательской деятельности.</a:t>
            </a:r>
          </a:p>
          <a:p>
            <a:pPr marL="0" indent="0">
              <a:buNone/>
            </a:pPr>
            <a:r>
              <a:rPr lang="ru-RU" sz="4300" dirty="0"/>
              <a:t>7.Знакомство с миром труда и профессий, профессиональной деятельностью и направлениями получения профессионального образования; первичное освоение социальных ролей работника, предпринимателя, ремонтника (сервис-деятельности), конструктора, технолога, менеджера и других, связанных с пониманием техники и технологий в процессе выполнения основных функций профессиональной деятельности.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9691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071737"/>
          </a:xfrm>
        </p:spPr>
        <p:txBody>
          <a:bodyPr/>
          <a:lstStyle/>
          <a:p>
            <a:r>
              <a:rPr lang="ru-RU" b="1" dirty="0"/>
              <a:t>Предметная область «технология»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1510145"/>
            <a:ext cx="9905999" cy="4558146"/>
          </a:xfrm>
        </p:spPr>
        <p:txBody>
          <a:bodyPr>
            <a:normAutofit fontScale="92500"/>
          </a:bodyPr>
          <a:lstStyle/>
          <a:p>
            <a:r>
              <a:rPr lang="ru-RU" dirty="0">
                <a:effectLst/>
              </a:rPr>
              <a:t>Предметная область «Технология» представляет собой совокупность учебных предметов и модулей (инвариантных и вариативных) технологической подготовки, обеспечивающих в целом достижение планируемых личностных, метапредметных и предметных результатов образования на основе предметно-практической деятельности обучающихся.</a:t>
            </a:r>
          </a:p>
          <a:p>
            <a:r>
              <a:rPr lang="ru-RU" dirty="0">
                <a:effectLst/>
              </a:rPr>
              <a:t>Учебные предметы и модули в предметной области «Технология» реализуется за счет часов урочной и внеурочной деятельности, основного и вариативного содержания общего образования в соответствии с выбранной регионами или образовательной организацией моделью реализации концепции предметной области «Технология».</a:t>
            </a:r>
          </a:p>
        </p:txBody>
      </p:sp>
    </p:spTree>
    <p:extLst>
      <p:ext uri="{BB962C8B-B14F-4D97-AF65-F5344CB8AC3E}">
        <p14:creationId xmlns:p14="http://schemas.microsoft.com/office/powerpoint/2010/main" val="2905520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4129" y="233507"/>
            <a:ext cx="9905998" cy="1178198"/>
          </a:xfrm>
        </p:spPr>
        <p:txBody>
          <a:bodyPr/>
          <a:lstStyle/>
          <a:p>
            <a:r>
              <a:rPr lang="ru-RU" b="1" dirty="0"/>
              <a:t>Предметная область «технология»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129823230"/>
              </p:ext>
            </p:extLst>
          </p:nvPr>
        </p:nvGraphicFramePr>
        <p:xfrm>
          <a:off x="399465" y="1106906"/>
          <a:ext cx="6097588" cy="43474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97048" y="2983832"/>
            <a:ext cx="5494952" cy="3874168"/>
          </a:xfrm>
          <a:prstGeom prst="rect">
            <a:avLst/>
          </a:prstGeom>
          <a:ln w="28575">
            <a:solidFill>
              <a:srgbClr val="FFFF00"/>
            </a:solidFill>
          </a:ln>
        </p:spPr>
      </p:pic>
    </p:spTree>
    <p:extLst>
      <p:ext uri="{BB962C8B-B14F-4D97-AF65-F5344CB8AC3E}">
        <p14:creationId xmlns:p14="http://schemas.microsoft.com/office/powerpoint/2010/main" val="38522431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Контур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8407</TotalTime>
  <Words>927</Words>
  <Application>Microsoft Office PowerPoint</Application>
  <PresentationFormat>Широкоэкранный</PresentationFormat>
  <Paragraphs>127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Trebuchet MS</vt:lpstr>
      <vt:lpstr>Tw Cen MT</vt:lpstr>
      <vt:lpstr>Контур</vt:lpstr>
      <vt:lpstr>Концепция предметной области «технология» : конструирование содержания обучения</vt:lpstr>
      <vt:lpstr>Обновление содержания образования</vt:lpstr>
      <vt:lpstr>Презентация PowerPoint</vt:lpstr>
      <vt:lpstr>Основания новой концепции предметной области «Технология»</vt:lpstr>
      <vt:lpstr>Основания новой концепции предметной области «Технология»</vt:lpstr>
      <vt:lpstr>Цели и задачи предметной области «технология»</vt:lpstr>
      <vt:lpstr>Цели и задачи предметной области «технология»</vt:lpstr>
      <vt:lpstr>Предметная область «технология»</vt:lpstr>
      <vt:lpstr>Предметная область «технология»</vt:lpstr>
      <vt:lpstr>МОДЕЛЬ РЕАЛИЗАЦИИ ПРЕДМЕТНОЙ ОБЛАСТИ «Технология»</vt:lpstr>
      <vt:lpstr>Содержание технологического образования</vt:lpstr>
      <vt:lpstr>Основные Фундаментальные понятия</vt:lpstr>
      <vt:lpstr>Основные формы и виды учебной деятельности</vt:lpstr>
      <vt:lpstr>«Сквозные линии» предмета технология</vt:lpstr>
      <vt:lpstr>Презентация PowerPoint</vt:lpstr>
      <vt:lpstr>Концепция предметной области «технология» : конструирование содержания обучения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- 2035</dc:title>
  <dc:creator>Дмитрий Махотин</dc:creator>
  <cp:lastModifiedBy>Дмитрий Махотин</cp:lastModifiedBy>
  <cp:revision>110</cp:revision>
  <dcterms:created xsi:type="dcterms:W3CDTF">2016-07-04T21:12:28Z</dcterms:created>
  <dcterms:modified xsi:type="dcterms:W3CDTF">2017-03-26T20:42:38Z</dcterms:modified>
</cp:coreProperties>
</file>