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347" r:id="rId3"/>
    <p:sldId id="342" r:id="rId4"/>
    <p:sldId id="349" r:id="rId5"/>
    <p:sldId id="346" r:id="rId6"/>
    <p:sldId id="348" r:id="rId7"/>
    <p:sldId id="343" r:id="rId8"/>
    <p:sldId id="344" r:id="rId9"/>
    <p:sldId id="345" r:id="rId10"/>
    <p:sldId id="269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C4EF0B-77CC-431A-85D1-72106359021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C093AC1D-2DA9-4C79-89BC-36F3134DC2A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1 раз в 3 года</a:t>
          </a:r>
        </a:p>
      </dgm:t>
    </dgm:pt>
    <dgm:pt modelId="{C76A0768-8C31-4C6B-9F70-EF76A883135E}" type="parTrans" cxnId="{17073A82-2B22-4FB2-84AF-6AEE4EB94362}">
      <dgm:prSet/>
      <dgm:spPr/>
      <dgm:t>
        <a:bodyPr/>
        <a:lstStyle/>
        <a:p>
          <a:endParaRPr lang="ru-RU"/>
        </a:p>
      </dgm:t>
    </dgm:pt>
    <dgm:pt modelId="{F01BA311-4DA1-49AE-BEC0-85D43FDECE30}" type="sibTrans" cxnId="{17073A82-2B22-4FB2-84AF-6AEE4EB94362}">
      <dgm:prSet/>
      <dgm:spPr/>
      <dgm:t>
        <a:bodyPr/>
        <a:lstStyle/>
        <a:p>
          <a:endParaRPr lang="ru-RU"/>
        </a:p>
      </dgm:t>
    </dgm:pt>
    <dgm:pt modelId="{D0986EEA-7E29-4A30-8C11-5815CB0057FD}">
      <dgm:prSet custT="1"/>
      <dgm:spPr/>
      <dgm:t>
        <a:bodyPr/>
        <a:lstStyle/>
        <a:p>
          <a:r>
            <a:rPr lang="ru-RU" sz="1600" dirty="0" smtClean="0"/>
            <a:t>ИКТ</a:t>
          </a:r>
          <a:endParaRPr lang="ru-RU" sz="1600" dirty="0"/>
        </a:p>
      </dgm:t>
    </dgm:pt>
    <dgm:pt modelId="{A9AEF4CC-847F-45A9-B3E2-1B6FF07665A8}" type="parTrans" cxnId="{392E353E-1DFA-4F64-B95E-54D6FFFCF911}">
      <dgm:prSet/>
      <dgm:spPr/>
      <dgm:t>
        <a:bodyPr/>
        <a:lstStyle/>
        <a:p>
          <a:endParaRPr lang="ru-RU"/>
        </a:p>
      </dgm:t>
    </dgm:pt>
    <dgm:pt modelId="{30F1D9A5-7B48-4734-8765-DE02D910243C}" type="sibTrans" cxnId="{392E353E-1DFA-4F64-B95E-54D6FFFCF911}">
      <dgm:prSet/>
      <dgm:spPr/>
      <dgm:t>
        <a:bodyPr/>
        <a:lstStyle/>
        <a:p>
          <a:endParaRPr lang="ru-RU"/>
        </a:p>
      </dgm:t>
    </dgm:pt>
    <dgm:pt modelId="{42895EF3-7D5F-422C-B392-87D4D88673E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ЕГЭ,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ОГЭ</a:t>
          </a:r>
        </a:p>
      </dgm:t>
    </dgm:pt>
    <dgm:pt modelId="{5056D850-F7D8-4127-930E-F001FD8492D4}" type="parTrans" cxnId="{876E9EA2-C925-4CC8-AE07-23E181A21B62}">
      <dgm:prSet/>
      <dgm:spPr/>
      <dgm:t>
        <a:bodyPr/>
        <a:lstStyle/>
        <a:p>
          <a:endParaRPr lang="ru-RU"/>
        </a:p>
      </dgm:t>
    </dgm:pt>
    <dgm:pt modelId="{C4265C18-F9C9-49CE-8EFB-E110AAFEB69E}" type="sibTrans" cxnId="{876E9EA2-C925-4CC8-AE07-23E181A21B62}">
      <dgm:prSet/>
      <dgm:spPr/>
      <dgm:t>
        <a:bodyPr/>
        <a:lstStyle/>
        <a:p>
          <a:endParaRPr lang="ru-RU"/>
        </a:p>
      </dgm:t>
    </dgm:pt>
    <dgm:pt modelId="{D25E7BAC-520E-4171-BB98-F5548F46FDB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Конфлик</a:t>
          </a:r>
          <a:endParaRPr kumimoji="0" lang="ru-RU" altLang="ru-RU" sz="12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тология</a:t>
          </a:r>
          <a:endParaRPr kumimoji="0" lang="ru-RU" altLang="ru-RU" sz="12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gm:t>
    </dgm:pt>
    <dgm:pt modelId="{3D9019F9-8A44-4E03-B6D4-014F7E819F74}" type="parTrans" cxnId="{F5D90FC5-AA21-4106-8086-DCC0D4CB0DB1}">
      <dgm:prSet/>
      <dgm:spPr/>
      <dgm:t>
        <a:bodyPr/>
        <a:lstStyle/>
        <a:p>
          <a:endParaRPr lang="ru-RU"/>
        </a:p>
      </dgm:t>
    </dgm:pt>
    <dgm:pt modelId="{F773B7ED-C101-4FEE-A850-22FD0005E0F0}" type="sibTrans" cxnId="{F5D90FC5-AA21-4106-8086-DCC0D4CB0DB1}">
      <dgm:prSet/>
      <dgm:spPr/>
      <dgm:t>
        <a:bodyPr/>
        <a:lstStyle/>
        <a:p>
          <a:endParaRPr lang="ru-RU"/>
        </a:p>
      </dgm:t>
    </dgm:pt>
    <dgm:pt modelId="{B5F08B6A-D55A-413F-BEA9-87A143FE131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Работа с </a:t>
          </a:r>
          <a:r>
            <a:rPr kumimoji="0" lang="ru-RU" altLang="ru-RU" sz="14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мигран</a:t>
          </a:r>
          <a:endParaRPr kumimoji="0" lang="ru-RU" altLang="ru-RU" sz="14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тами</a:t>
          </a:r>
          <a:endParaRPr kumimoji="0" lang="ru-RU" altLang="ru-RU" sz="14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gm:t>
    </dgm:pt>
    <dgm:pt modelId="{FC114031-79F0-4462-84EB-084FDD54814A}" type="parTrans" cxnId="{95E6DF59-5519-4B64-88EA-1E19BB48EEDB}">
      <dgm:prSet/>
      <dgm:spPr/>
      <dgm:t>
        <a:bodyPr/>
        <a:lstStyle/>
        <a:p>
          <a:endParaRPr lang="ru-RU"/>
        </a:p>
      </dgm:t>
    </dgm:pt>
    <dgm:pt modelId="{3E44E203-EEE5-4936-8534-3EBEB6C3FA94}" type="sibTrans" cxnId="{95E6DF59-5519-4B64-88EA-1E19BB48EEDB}">
      <dgm:prSet/>
      <dgm:spPr/>
      <dgm:t>
        <a:bodyPr/>
        <a:lstStyle/>
        <a:p>
          <a:endParaRPr lang="ru-RU"/>
        </a:p>
      </dgm:t>
    </dgm:pt>
    <dgm:pt modelId="{64B6F25B-406C-4888-8D77-F51CE18E809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Внеурочная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деятельность</a:t>
          </a:r>
        </a:p>
      </dgm:t>
    </dgm:pt>
    <dgm:pt modelId="{59029B2D-1202-4E60-B758-031BC64FD05B}" type="parTrans" cxnId="{17BAC269-4AA8-401C-AEAD-7BC524AFC7E9}">
      <dgm:prSet/>
      <dgm:spPr/>
      <dgm:t>
        <a:bodyPr/>
        <a:lstStyle/>
        <a:p>
          <a:endParaRPr lang="ru-RU"/>
        </a:p>
      </dgm:t>
    </dgm:pt>
    <dgm:pt modelId="{2F69ADD1-ECE1-4FDC-9BA6-E69723252532}" type="sibTrans" cxnId="{17BAC269-4AA8-401C-AEAD-7BC524AFC7E9}">
      <dgm:prSet/>
      <dgm:spPr/>
      <dgm:t>
        <a:bodyPr/>
        <a:lstStyle/>
        <a:p>
          <a:endParaRPr lang="ru-RU"/>
        </a:p>
      </dgm:t>
    </dgm:pt>
    <dgm:pt modelId="{00B5E61A-66F6-4FD2-9167-26BC592B48A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Работа с новым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УМК</a:t>
          </a:r>
        </a:p>
      </dgm:t>
    </dgm:pt>
    <dgm:pt modelId="{426FF39F-B181-474D-ADB8-FACA54E03FDD}" type="parTrans" cxnId="{CCFF741A-8318-4E55-9013-D5C960E60EEE}">
      <dgm:prSet/>
      <dgm:spPr/>
      <dgm:t>
        <a:bodyPr/>
        <a:lstStyle/>
        <a:p>
          <a:endParaRPr lang="ru-RU"/>
        </a:p>
      </dgm:t>
    </dgm:pt>
    <dgm:pt modelId="{516AFF1C-DDAF-4150-98C7-AA596A7EDF38}" type="sibTrans" cxnId="{CCFF741A-8318-4E55-9013-D5C960E60EEE}">
      <dgm:prSet/>
      <dgm:spPr/>
      <dgm:t>
        <a:bodyPr/>
        <a:lstStyle/>
        <a:p>
          <a:endParaRPr lang="ru-RU"/>
        </a:p>
      </dgm:t>
    </dgm:pt>
    <dgm:pt modelId="{0CAEA71F-9D65-4F71-9C97-CE839CDF1B3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2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Проведе</a:t>
          </a:r>
          <a:endParaRPr kumimoji="1" lang="ru-RU" altLang="ru-RU" sz="12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2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ние</a:t>
          </a:r>
          <a:endParaRPr kumimoji="1" lang="ru-RU" altLang="ru-RU" sz="12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диспутов</a:t>
          </a:r>
        </a:p>
      </dgm:t>
    </dgm:pt>
    <dgm:pt modelId="{250EC438-336C-4E58-A422-317974CE9EDB}" type="parTrans" cxnId="{996404D2-1A96-44DC-A455-B2FABB97B268}">
      <dgm:prSet/>
      <dgm:spPr/>
      <dgm:t>
        <a:bodyPr/>
        <a:lstStyle/>
        <a:p>
          <a:endParaRPr lang="ru-RU"/>
        </a:p>
      </dgm:t>
    </dgm:pt>
    <dgm:pt modelId="{3DA71181-0DDE-4A8B-9124-AD3D50CC2C89}" type="sibTrans" cxnId="{996404D2-1A96-44DC-A455-B2FABB97B268}">
      <dgm:prSet/>
      <dgm:spPr/>
      <dgm:t>
        <a:bodyPr/>
        <a:lstStyle/>
        <a:p>
          <a:endParaRPr lang="ru-RU"/>
        </a:p>
      </dgm:t>
    </dgm:pt>
    <dgm:pt modelId="{F1EC9677-DF1F-446E-BEAD-94E448AE07B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Развитие письменной речи</a:t>
          </a:r>
        </a:p>
      </dgm:t>
    </dgm:pt>
    <dgm:pt modelId="{B6377688-246C-4428-9C80-28F9A4D3719A}" type="parTrans" cxnId="{4147C2DC-A3D4-4E9B-90E2-F83EB39EC043}">
      <dgm:prSet/>
      <dgm:spPr/>
      <dgm:t>
        <a:bodyPr/>
        <a:lstStyle/>
        <a:p>
          <a:endParaRPr lang="ru-RU"/>
        </a:p>
      </dgm:t>
    </dgm:pt>
    <dgm:pt modelId="{11ECA9A8-66A9-4D20-B93C-1B41C4AE3647}" type="sibTrans" cxnId="{4147C2DC-A3D4-4E9B-90E2-F83EB39EC043}">
      <dgm:prSet/>
      <dgm:spPr/>
      <dgm:t>
        <a:bodyPr/>
        <a:lstStyle/>
        <a:p>
          <a:endParaRPr lang="ru-RU"/>
        </a:p>
      </dgm:t>
    </dgm:pt>
    <dgm:pt modelId="{EE6DA9EA-34D2-4D87-A59D-64CF4A24532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Решение трудных задач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gm:t>
    </dgm:pt>
    <dgm:pt modelId="{3193E20A-4B4B-4DDE-B12A-413819BF9FE2}" type="parTrans" cxnId="{423D87EA-252F-4917-BAC0-5DBA86B53BB9}">
      <dgm:prSet/>
      <dgm:spPr/>
      <dgm:t>
        <a:bodyPr/>
        <a:lstStyle/>
        <a:p>
          <a:endParaRPr lang="ru-RU"/>
        </a:p>
      </dgm:t>
    </dgm:pt>
    <dgm:pt modelId="{602723E3-EAFB-4678-B48B-97ED3C31354D}" type="sibTrans" cxnId="{423D87EA-252F-4917-BAC0-5DBA86B53BB9}">
      <dgm:prSet/>
      <dgm:spPr/>
      <dgm:t>
        <a:bodyPr/>
        <a:lstStyle/>
        <a:p>
          <a:endParaRPr lang="ru-RU"/>
        </a:p>
      </dgm:t>
    </dgm:pt>
    <dgm:pt modelId="{8448BAFA-E7FC-442B-9922-E6D25D94696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Подготовка к олимпиаде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gm:t>
    </dgm:pt>
    <dgm:pt modelId="{384D44F9-06DB-42C6-A1A8-FE6D980B888B}" type="parTrans" cxnId="{8E1173EE-C94D-4C10-9620-99C59AD9594E}">
      <dgm:prSet/>
      <dgm:spPr/>
      <dgm:t>
        <a:bodyPr/>
        <a:lstStyle/>
        <a:p>
          <a:endParaRPr lang="ru-RU"/>
        </a:p>
      </dgm:t>
    </dgm:pt>
    <dgm:pt modelId="{276A554D-EF13-4DC4-BA20-0C91877C9E6A}" type="sibTrans" cxnId="{8E1173EE-C94D-4C10-9620-99C59AD9594E}">
      <dgm:prSet/>
      <dgm:spPr/>
      <dgm:t>
        <a:bodyPr/>
        <a:lstStyle/>
        <a:p>
          <a:endParaRPr lang="ru-RU"/>
        </a:p>
      </dgm:t>
    </dgm:pt>
    <dgm:pt modelId="{012F311B-08AF-4169-9936-94381B38E4AE}" type="pres">
      <dgm:prSet presAssocID="{87C4EF0B-77CC-431A-85D1-7210635902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EA7F19-A2D7-4446-BEC2-F750CDE3CC55}" type="pres">
      <dgm:prSet presAssocID="{C093AC1D-2DA9-4C79-89BC-36F3134DC2A5}" presName="centerShape" presStyleLbl="node0" presStyleIdx="0" presStyleCnt="1"/>
      <dgm:spPr/>
      <dgm:t>
        <a:bodyPr/>
        <a:lstStyle/>
        <a:p>
          <a:endParaRPr lang="ru-RU"/>
        </a:p>
      </dgm:t>
    </dgm:pt>
    <dgm:pt modelId="{D159488D-925B-4587-AF0B-17E242531705}" type="pres">
      <dgm:prSet presAssocID="{A9AEF4CC-847F-45A9-B3E2-1B6FF07665A8}" presName="Name9" presStyleLbl="parChTrans1D2" presStyleIdx="0" presStyleCnt="10"/>
      <dgm:spPr/>
      <dgm:t>
        <a:bodyPr/>
        <a:lstStyle/>
        <a:p>
          <a:endParaRPr lang="ru-RU"/>
        </a:p>
      </dgm:t>
    </dgm:pt>
    <dgm:pt modelId="{F8AA2FE0-26B4-4A01-9629-367FF1AD69A7}" type="pres">
      <dgm:prSet presAssocID="{A9AEF4CC-847F-45A9-B3E2-1B6FF07665A8}" presName="connTx" presStyleLbl="parChTrans1D2" presStyleIdx="0" presStyleCnt="10"/>
      <dgm:spPr/>
      <dgm:t>
        <a:bodyPr/>
        <a:lstStyle/>
        <a:p>
          <a:endParaRPr lang="ru-RU"/>
        </a:p>
      </dgm:t>
    </dgm:pt>
    <dgm:pt modelId="{D38AA8AE-FAE2-496A-8186-3FA20979E99B}" type="pres">
      <dgm:prSet presAssocID="{D0986EEA-7E29-4A30-8C11-5815CB0057FD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A318F-5E43-4547-B2E3-66DA62B6485F}" type="pres">
      <dgm:prSet presAssocID="{5056D850-F7D8-4127-930E-F001FD8492D4}" presName="Name9" presStyleLbl="parChTrans1D2" presStyleIdx="1" presStyleCnt="10"/>
      <dgm:spPr/>
      <dgm:t>
        <a:bodyPr/>
        <a:lstStyle/>
        <a:p>
          <a:endParaRPr lang="ru-RU"/>
        </a:p>
      </dgm:t>
    </dgm:pt>
    <dgm:pt modelId="{00B830F3-BB80-4F70-849A-AAD485E79DA8}" type="pres">
      <dgm:prSet presAssocID="{5056D850-F7D8-4127-930E-F001FD8492D4}" presName="connTx" presStyleLbl="parChTrans1D2" presStyleIdx="1" presStyleCnt="10"/>
      <dgm:spPr/>
      <dgm:t>
        <a:bodyPr/>
        <a:lstStyle/>
        <a:p>
          <a:endParaRPr lang="ru-RU"/>
        </a:p>
      </dgm:t>
    </dgm:pt>
    <dgm:pt modelId="{305CD404-CA39-497F-8C77-83E4E3C91DCB}" type="pres">
      <dgm:prSet presAssocID="{42895EF3-7D5F-422C-B392-87D4D88673ED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6B7B2-81F3-496F-80EB-76F42507A075}" type="pres">
      <dgm:prSet presAssocID="{3D9019F9-8A44-4E03-B6D4-014F7E819F74}" presName="Name9" presStyleLbl="parChTrans1D2" presStyleIdx="2" presStyleCnt="10"/>
      <dgm:spPr/>
      <dgm:t>
        <a:bodyPr/>
        <a:lstStyle/>
        <a:p>
          <a:endParaRPr lang="ru-RU"/>
        </a:p>
      </dgm:t>
    </dgm:pt>
    <dgm:pt modelId="{377EFE15-C4F7-449D-A82F-2993C87624D0}" type="pres">
      <dgm:prSet presAssocID="{3D9019F9-8A44-4E03-B6D4-014F7E819F74}" presName="connTx" presStyleLbl="parChTrans1D2" presStyleIdx="2" presStyleCnt="10"/>
      <dgm:spPr/>
      <dgm:t>
        <a:bodyPr/>
        <a:lstStyle/>
        <a:p>
          <a:endParaRPr lang="ru-RU"/>
        </a:p>
      </dgm:t>
    </dgm:pt>
    <dgm:pt modelId="{343848B9-5D4C-4F27-A812-85F4D4321760}" type="pres">
      <dgm:prSet presAssocID="{D25E7BAC-520E-4171-BB98-F5548F46FDB1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1F747-3F26-4201-8D17-CEEBCAB63F34}" type="pres">
      <dgm:prSet presAssocID="{FC114031-79F0-4462-84EB-084FDD54814A}" presName="Name9" presStyleLbl="parChTrans1D2" presStyleIdx="3" presStyleCnt="10"/>
      <dgm:spPr/>
      <dgm:t>
        <a:bodyPr/>
        <a:lstStyle/>
        <a:p>
          <a:endParaRPr lang="ru-RU"/>
        </a:p>
      </dgm:t>
    </dgm:pt>
    <dgm:pt modelId="{4CC520A6-635B-4642-9AD5-71A505E13BD5}" type="pres">
      <dgm:prSet presAssocID="{FC114031-79F0-4462-84EB-084FDD54814A}" presName="connTx" presStyleLbl="parChTrans1D2" presStyleIdx="3" presStyleCnt="10"/>
      <dgm:spPr/>
      <dgm:t>
        <a:bodyPr/>
        <a:lstStyle/>
        <a:p>
          <a:endParaRPr lang="ru-RU"/>
        </a:p>
      </dgm:t>
    </dgm:pt>
    <dgm:pt modelId="{51727B71-77B0-41C3-B0A3-CC481A2CDB1C}" type="pres">
      <dgm:prSet presAssocID="{B5F08B6A-D55A-413F-BEA9-87A143FE131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29C55-DBB0-48CE-AB7C-7A21FAE74B31}" type="pres">
      <dgm:prSet presAssocID="{59029B2D-1202-4E60-B758-031BC64FD05B}" presName="Name9" presStyleLbl="parChTrans1D2" presStyleIdx="4" presStyleCnt="10"/>
      <dgm:spPr/>
      <dgm:t>
        <a:bodyPr/>
        <a:lstStyle/>
        <a:p>
          <a:endParaRPr lang="ru-RU"/>
        </a:p>
      </dgm:t>
    </dgm:pt>
    <dgm:pt modelId="{AA70410B-E778-4FFE-87A9-57BE558F511F}" type="pres">
      <dgm:prSet presAssocID="{59029B2D-1202-4E60-B758-031BC64FD05B}" presName="connTx" presStyleLbl="parChTrans1D2" presStyleIdx="4" presStyleCnt="10"/>
      <dgm:spPr/>
      <dgm:t>
        <a:bodyPr/>
        <a:lstStyle/>
        <a:p>
          <a:endParaRPr lang="ru-RU"/>
        </a:p>
      </dgm:t>
    </dgm:pt>
    <dgm:pt modelId="{0593FC4A-16AF-44E6-BE3A-1B2C3108ADC3}" type="pres">
      <dgm:prSet presAssocID="{64B6F25B-406C-4888-8D77-F51CE18E8095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90B1C-C1BF-491A-8E7A-D8580961D37E}" type="pres">
      <dgm:prSet presAssocID="{426FF39F-B181-474D-ADB8-FACA54E03FDD}" presName="Name9" presStyleLbl="parChTrans1D2" presStyleIdx="5" presStyleCnt="10"/>
      <dgm:spPr/>
      <dgm:t>
        <a:bodyPr/>
        <a:lstStyle/>
        <a:p>
          <a:endParaRPr lang="ru-RU"/>
        </a:p>
      </dgm:t>
    </dgm:pt>
    <dgm:pt modelId="{222CE715-5E45-4C27-8A9F-C322993D03FE}" type="pres">
      <dgm:prSet presAssocID="{426FF39F-B181-474D-ADB8-FACA54E03FDD}" presName="connTx" presStyleLbl="parChTrans1D2" presStyleIdx="5" presStyleCnt="10"/>
      <dgm:spPr/>
      <dgm:t>
        <a:bodyPr/>
        <a:lstStyle/>
        <a:p>
          <a:endParaRPr lang="ru-RU"/>
        </a:p>
      </dgm:t>
    </dgm:pt>
    <dgm:pt modelId="{4A3FD123-FD0E-4DDD-9060-A05A7A9457DB}" type="pres">
      <dgm:prSet presAssocID="{00B5E61A-66F6-4FD2-9167-26BC592B48A1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39246-0616-4CF2-8246-39BDCC242979}" type="pres">
      <dgm:prSet presAssocID="{250EC438-336C-4E58-A422-317974CE9EDB}" presName="Name9" presStyleLbl="parChTrans1D2" presStyleIdx="6" presStyleCnt="10"/>
      <dgm:spPr/>
      <dgm:t>
        <a:bodyPr/>
        <a:lstStyle/>
        <a:p>
          <a:endParaRPr lang="ru-RU"/>
        </a:p>
      </dgm:t>
    </dgm:pt>
    <dgm:pt modelId="{604BC7EA-12DA-43A1-9C47-EC88B8F38E44}" type="pres">
      <dgm:prSet presAssocID="{250EC438-336C-4E58-A422-317974CE9EDB}" presName="connTx" presStyleLbl="parChTrans1D2" presStyleIdx="6" presStyleCnt="10"/>
      <dgm:spPr/>
      <dgm:t>
        <a:bodyPr/>
        <a:lstStyle/>
        <a:p>
          <a:endParaRPr lang="ru-RU"/>
        </a:p>
      </dgm:t>
    </dgm:pt>
    <dgm:pt modelId="{B8870619-EC15-441A-8108-166C81C41296}" type="pres">
      <dgm:prSet presAssocID="{0CAEA71F-9D65-4F71-9C97-CE839CDF1B36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C5479-797B-429E-9E1F-FCFEFD08FC25}" type="pres">
      <dgm:prSet presAssocID="{B6377688-246C-4428-9C80-28F9A4D3719A}" presName="Name9" presStyleLbl="parChTrans1D2" presStyleIdx="7" presStyleCnt="10"/>
      <dgm:spPr/>
      <dgm:t>
        <a:bodyPr/>
        <a:lstStyle/>
        <a:p>
          <a:endParaRPr lang="ru-RU"/>
        </a:p>
      </dgm:t>
    </dgm:pt>
    <dgm:pt modelId="{687F9791-1F5A-4F5D-AE5D-C63579295FBA}" type="pres">
      <dgm:prSet presAssocID="{B6377688-246C-4428-9C80-28F9A4D3719A}" presName="connTx" presStyleLbl="parChTrans1D2" presStyleIdx="7" presStyleCnt="10"/>
      <dgm:spPr/>
      <dgm:t>
        <a:bodyPr/>
        <a:lstStyle/>
        <a:p>
          <a:endParaRPr lang="ru-RU"/>
        </a:p>
      </dgm:t>
    </dgm:pt>
    <dgm:pt modelId="{A455FDD8-BD4A-432D-BC87-60762595E2FC}" type="pres">
      <dgm:prSet presAssocID="{F1EC9677-DF1F-446E-BEAD-94E448AE07B5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66454A-DEA9-403F-9119-5F529E0CD2DF}" type="pres">
      <dgm:prSet presAssocID="{3193E20A-4B4B-4DDE-B12A-413819BF9FE2}" presName="Name9" presStyleLbl="parChTrans1D2" presStyleIdx="8" presStyleCnt="10"/>
      <dgm:spPr/>
      <dgm:t>
        <a:bodyPr/>
        <a:lstStyle/>
        <a:p>
          <a:endParaRPr lang="ru-RU"/>
        </a:p>
      </dgm:t>
    </dgm:pt>
    <dgm:pt modelId="{9438A35A-3622-45C2-98D4-D2EEDFDBBBE8}" type="pres">
      <dgm:prSet presAssocID="{3193E20A-4B4B-4DDE-B12A-413819BF9FE2}" presName="connTx" presStyleLbl="parChTrans1D2" presStyleIdx="8" presStyleCnt="10"/>
      <dgm:spPr/>
      <dgm:t>
        <a:bodyPr/>
        <a:lstStyle/>
        <a:p>
          <a:endParaRPr lang="ru-RU"/>
        </a:p>
      </dgm:t>
    </dgm:pt>
    <dgm:pt modelId="{5E13B425-017E-4286-A6B8-4249137671B1}" type="pres">
      <dgm:prSet presAssocID="{EE6DA9EA-34D2-4D87-A59D-64CF4A24532D}" presName="node" presStyleLbl="node1" presStyleIdx="8" presStyleCnt="10" custRadScaleRad="102399" custRadScaleInc="6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62B11-4AF9-4D19-B6B6-631F78C07CBC}" type="pres">
      <dgm:prSet presAssocID="{384D44F9-06DB-42C6-A1A8-FE6D980B888B}" presName="Name9" presStyleLbl="parChTrans1D2" presStyleIdx="9" presStyleCnt="10"/>
      <dgm:spPr/>
      <dgm:t>
        <a:bodyPr/>
        <a:lstStyle/>
        <a:p>
          <a:endParaRPr lang="ru-RU"/>
        </a:p>
      </dgm:t>
    </dgm:pt>
    <dgm:pt modelId="{7707E3DC-FEB2-4623-840E-76146877EBD1}" type="pres">
      <dgm:prSet presAssocID="{384D44F9-06DB-42C6-A1A8-FE6D980B888B}" presName="connTx" presStyleLbl="parChTrans1D2" presStyleIdx="9" presStyleCnt="10"/>
      <dgm:spPr/>
      <dgm:t>
        <a:bodyPr/>
        <a:lstStyle/>
        <a:p>
          <a:endParaRPr lang="ru-RU"/>
        </a:p>
      </dgm:t>
    </dgm:pt>
    <dgm:pt modelId="{3D29E8B9-E1F8-48EB-994A-6CF2C7DA0FA0}" type="pres">
      <dgm:prSet presAssocID="{8448BAFA-E7FC-442B-9922-E6D25D946963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1173EE-C94D-4C10-9620-99C59AD9594E}" srcId="{C093AC1D-2DA9-4C79-89BC-36F3134DC2A5}" destId="{8448BAFA-E7FC-442B-9922-E6D25D946963}" srcOrd="9" destOrd="0" parTransId="{384D44F9-06DB-42C6-A1A8-FE6D980B888B}" sibTransId="{276A554D-EF13-4DC4-BA20-0C91877C9E6A}"/>
    <dgm:cxn modelId="{996404D2-1A96-44DC-A455-B2FABB97B268}" srcId="{C093AC1D-2DA9-4C79-89BC-36F3134DC2A5}" destId="{0CAEA71F-9D65-4F71-9C97-CE839CDF1B36}" srcOrd="6" destOrd="0" parTransId="{250EC438-336C-4E58-A422-317974CE9EDB}" sibTransId="{3DA71181-0DDE-4A8B-9124-AD3D50CC2C89}"/>
    <dgm:cxn modelId="{1C0304A1-FDC8-4D5D-919D-9E47D1F95258}" type="presOf" srcId="{426FF39F-B181-474D-ADB8-FACA54E03FDD}" destId="{222CE715-5E45-4C27-8A9F-C322993D03FE}" srcOrd="1" destOrd="0" presId="urn:microsoft.com/office/officeart/2005/8/layout/radial1"/>
    <dgm:cxn modelId="{C5831E43-8C2D-4F71-A7E4-EBC406735C50}" type="presOf" srcId="{3D9019F9-8A44-4E03-B6D4-014F7E819F74}" destId="{EF46B7B2-81F3-496F-80EB-76F42507A075}" srcOrd="0" destOrd="0" presId="urn:microsoft.com/office/officeart/2005/8/layout/radial1"/>
    <dgm:cxn modelId="{84CCC8E9-71C4-4CA1-ABD6-07DC08C74A6E}" type="presOf" srcId="{D25E7BAC-520E-4171-BB98-F5548F46FDB1}" destId="{343848B9-5D4C-4F27-A812-85F4D4321760}" srcOrd="0" destOrd="0" presId="urn:microsoft.com/office/officeart/2005/8/layout/radial1"/>
    <dgm:cxn modelId="{B9C923AE-A62C-4E0C-A88E-54038442AFB6}" type="presOf" srcId="{384D44F9-06DB-42C6-A1A8-FE6D980B888B}" destId="{7707E3DC-FEB2-4623-840E-76146877EBD1}" srcOrd="1" destOrd="0" presId="urn:microsoft.com/office/officeart/2005/8/layout/radial1"/>
    <dgm:cxn modelId="{0B1983D9-340C-499D-9915-0C595DDCE9E0}" type="presOf" srcId="{42895EF3-7D5F-422C-B392-87D4D88673ED}" destId="{305CD404-CA39-497F-8C77-83E4E3C91DCB}" srcOrd="0" destOrd="0" presId="urn:microsoft.com/office/officeart/2005/8/layout/radial1"/>
    <dgm:cxn modelId="{392E353E-1DFA-4F64-B95E-54D6FFFCF911}" srcId="{C093AC1D-2DA9-4C79-89BC-36F3134DC2A5}" destId="{D0986EEA-7E29-4A30-8C11-5815CB0057FD}" srcOrd="0" destOrd="0" parTransId="{A9AEF4CC-847F-45A9-B3E2-1B6FF07665A8}" sibTransId="{30F1D9A5-7B48-4734-8765-DE02D910243C}"/>
    <dgm:cxn modelId="{3D31548C-0003-4EE9-AB33-4B8B3120283F}" type="presOf" srcId="{00B5E61A-66F6-4FD2-9167-26BC592B48A1}" destId="{4A3FD123-FD0E-4DDD-9060-A05A7A9457DB}" srcOrd="0" destOrd="0" presId="urn:microsoft.com/office/officeart/2005/8/layout/radial1"/>
    <dgm:cxn modelId="{6797662C-693A-4141-9579-5598EB932E10}" type="presOf" srcId="{384D44F9-06DB-42C6-A1A8-FE6D980B888B}" destId="{D5962B11-4AF9-4D19-B6B6-631F78C07CBC}" srcOrd="0" destOrd="0" presId="urn:microsoft.com/office/officeart/2005/8/layout/radial1"/>
    <dgm:cxn modelId="{26527FC9-27A5-4109-838B-83EA731B5DDB}" type="presOf" srcId="{A9AEF4CC-847F-45A9-B3E2-1B6FF07665A8}" destId="{F8AA2FE0-26B4-4A01-9629-367FF1AD69A7}" srcOrd="1" destOrd="0" presId="urn:microsoft.com/office/officeart/2005/8/layout/radial1"/>
    <dgm:cxn modelId="{86D4B35D-22F2-4FA9-B687-F5D34D9B3A77}" type="presOf" srcId="{B6377688-246C-4428-9C80-28F9A4D3719A}" destId="{FFFC5479-797B-429E-9E1F-FCFEFD08FC25}" srcOrd="0" destOrd="0" presId="urn:microsoft.com/office/officeart/2005/8/layout/radial1"/>
    <dgm:cxn modelId="{EB0A4F51-9B4D-4980-B133-7F0B5BCD0DB8}" type="presOf" srcId="{B6377688-246C-4428-9C80-28F9A4D3719A}" destId="{687F9791-1F5A-4F5D-AE5D-C63579295FBA}" srcOrd="1" destOrd="0" presId="urn:microsoft.com/office/officeart/2005/8/layout/radial1"/>
    <dgm:cxn modelId="{74DADC8A-5788-4051-B667-31701493B7F0}" type="presOf" srcId="{A9AEF4CC-847F-45A9-B3E2-1B6FF07665A8}" destId="{D159488D-925B-4587-AF0B-17E242531705}" srcOrd="0" destOrd="0" presId="urn:microsoft.com/office/officeart/2005/8/layout/radial1"/>
    <dgm:cxn modelId="{273E04A6-16EE-4116-BA59-9AC0D5914871}" type="presOf" srcId="{5056D850-F7D8-4127-930E-F001FD8492D4}" destId="{172A318F-5E43-4547-B2E3-66DA62B6485F}" srcOrd="0" destOrd="0" presId="urn:microsoft.com/office/officeart/2005/8/layout/radial1"/>
    <dgm:cxn modelId="{3C1EA29C-F3BB-482D-82C3-02EF46A0B1AF}" type="presOf" srcId="{3D9019F9-8A44-4E03-B6D4-014F7E819F74}" destId="{377EFE15-C4F7-449D-A82F-2993C87624D0}" srcOrd="1" destOrd="0" presId="urn:microsoft.com/office/officeart/2005/8/layout/radial1"/>
    <dgm:cxn modelId="{1F3E999D-DA82-4DCD-B4F2-2F2F91B0846F}" type="presOf" srcId="{EE6DA9EA-34D2-4D87-A59D-64CF4A24532D}" destId="{5E13B425-017E-4286-A6B8-4249137671B1}" srcOrd="0" destOrd="0" presId="urn:microsoft.com/office/officeart/2005/8/layout/radial1"/>
    <dgm:cxn modelId="{4D1870E2-1357-437B-AEDD-B4532C68E9E5}" type="presOf" srcId="{B5F08B6A-D55A-413F-BEA9-87A143FE1318}" destId="{51727B71-77B0-41C3-B0A3-CC481A2CDB1C}" srcOrd="0" destOrd="0" presId="urn:microsoft.com/office/officeart/2005/8/layout/radial1"/>
    <dgm:cxn modelId="{95E6DF59-5519-4B64-88EA-1E19BB48EEDB}" srcId="{C093AC1D-2DA9-4C79-89BC-36F3134DC2A5}" destId="{B5F08B6A-D55A-413F-BEA9-87A143FE1318}" srcOrd="3" destOrd="0" parTransId="{FC114031-79F0-4462-84EB-084FDD54814A}" sibTransId="{3E44E203-EEE5-4936-8534-3EBEB6C3FA94}"/>
    <dgm:cxn modelId="{51767EF8-4A80-4DA9-B03B-090F03134CCE}" type="presOf" srcId="{3193E20A-4B4B-4DDE-B12A-413819BF9FE2}" destId="{F266454A-DEA9-403F-9119-5F529E0CD2DF}" srcOrd="0" destOrd="0" presId="urn:microsoft.com/office/officeart/2005/8/layout/radial1"/>
    <dgm:cxn modelId="{30EB5579-AFDD-42B6-89CE-1D942DFCBC28}" type="presOf" srcId="{250EC438-336C-4E58-A422-317974CE9EDB}" destId="{604BC7EA-12DA-43A1-9C47-EC88B8F38E44}" srcOrd="1" destOrd="0" presId="urn:microsoft.com/office/officeart/2005/8/layout/radial1"/>
    <dgm:cxn modelId="{4147C2DC-A3D4-4E9B-90E2-F83EB39EC043}" srcId="{C093AC1D-2DA9-4C79-89BC-36F3134DC2A5}" destId="{F1EC9677-DF1F-446E-BEAD-94E448AE07B5}" srcOrd="7" destOrd="0" parTransId="{B6377688-246C-4428-9C80-28F9A4D3719A}" sibTransId="{11ECA9A8-66A9-4D20-B93C-1B41C4AE3647}"/>
    <dgm:cxn modelId="{77E94C9B-CF1B-4575-88DA-D0DA8C2FA505}" type="presOf" srcId="{5056D850-F7D8-4127-930E-F001FD8492D4}" destId="{00B830F3-BB80-4F70-849A-AAD485E79DA8}" srcOrd="1" destOrd="0" presId="urn:microsoft.com/office/officeart/2005/8/layout/radial1"/>
    <dgm:cxn modelId="{8BC30B1A-3117-4266-98EE-C2C7D81730F2}" type="presOf" srcId="{D0986EEA-7E29-4A30-8C11-5815CB0057FD}" destId="{D38AA8AE-FAE2-496A-8186-3FA20979E99B}" srcOrd="0" destOrd="0" presId="urn:microsoft.com/office/officeart/2005/8/layout/radial1"/>
    <dgm:cxn modelId="{876E9EA2-C925-4CC8-AE07-23E181A21B62}" srcId="{C093AC1D-2DA9-4C79-89BC-36F3134DC2A5}" destId="{42895EF3-7D5F-422C-B392-87D4D88673ED}" srcOrd="1" destOrd="0" parTransId="{5056D850-F7D8-4127-930E-F001FD8492D4}" sibTransId="{C4265C18-F9C9-49CE-8EFB-E110AAFEB69E}"/>
    <dgm:cxn modelId="{B50EE4C3-859E-4967-8F73-008ABBA998F3}" type="presOf" srcId="{0CAEA71F-9D65-4F71-9C97-CE839CDF1B36}" destId="{B8870619-EC15-441A-8108-166C81C41296}" srcOrd="0" destOrd="0" presId="urn:microsoft.com/office/officeart/2005/8/layout/radial1"/>
    <dgm:cxn modelId="{CCFF741A-8318-4E55-9013-D5C960E60EEE}" srcId="{C093AC1D-2DA9-4C79-89BC-36F3134DC2A5}" destId="{00B5E61A-66F6-4FD2-9167-26BC592B48A1}" srcOrd="5" destOrd="0" parTransId="{426FF39F-B181-474D-ADB8-FACA54E03FDD}" sibTransId="{516AFF1C-DDAF-4150-98C7-AA596A7EDF38}"/>
    <dgm:cxn modelId="{13AA1EFF-BA5D-4947-ACB7-1D35FC1516EA}" type="presOf" srcId="{8448BAFA-E7FC-442B-9922-E6D25D946963}" destId="{3D29E8B9-E1F8-48EB-994A-6CF2C7DA0FA0}" srcOrd="0" destOrd="0" presId="urn:microsoft.com/office/officeart/2005/8/layout/radial1"/>
    <dgm:cxn modelId="{8BB1D985-6A46-409F-B853-2AC4D0C32C12}" type="presOf" srcId="{3193E20A-4B4B-4DDE-B12A-413819BF9FE2}" destId="{9438A35A-3622-45C2-98D4-D2EEDFDBBBE8}" srcOrd="1" destOrd="0" presId="urn:microsoft.com/office/officeart/2005/8/layout/radial1"/>
    <dgm:cxn modelId="{F384495D-839B-4519-BA4F-8CBB4ABFE05D}" type="presOf" srcId="{426FF39F-B181-474D-ADB8-FACA54E03FDD}" destId="{CAE90B1C-C1BF-491A-8E7A-D8580961D37E}" srcOrd="0" destOrd="0" presId="urn:microsoft.com/office/officeart/2005/8/layout/radial1"/>
    <dgm:cxn modelId="{36474482-B572-4127-8673-8BF30DB1446B}" type="presOf" srcId="{59029B2D-1202-4E60-B758-031BC64FD05B}" destId="{F4229C55-DBB0-48CE-AB7C-7A21FAE74B31}" srcOrd="0" destOrd="0" presId="urn:microsoft.com/office/officeart/2005/8/layout/radial1"/>
    <dgm:cxn modelId="{770CA652-3C4C-4203-86BA-21D0A31A9A7C}" type="presOf" srcId="{59029B2D-1202-4E60-B758-031BC64FD05B}" destId="{AA70410B-E778-4FFE-87A9-57BE558F511F}" srcOrd="1" destOrd="0" presId="urn:microsoft.com/office/officeart/2005/8/layout/radial1"/>
    <dgm:cxn modelId="{20D36884-5B6B-4BFE-87BA-92B3509069EF}" type="presOf" srcId="{FC114031-79F0-4462-84EB-084FDD54814A}" destId="{5DD1F747-3F26-4201-8D17-CEEBCAB63F34}" srcOrd="0" destOrd="0" presId="urn:microsoft.com/office/officeart/2005/8/layout/radial1"/>
    <dgm:cxn modelId="{9DB42BC7-F4C0-44A9-93B3-ACBCA977471A}" type="presOf" srcId="{F1EC9677-DF1F-446E-BEAD-94E448AE07B5}" destId="{A455FDD8-BD4A-432D-BC87-60762595E2FC}" srcOrd="0" destOrd="0" presId="urn:microsoft.com/office/officeart/2005/8/layout/radial1"/>
    <dgm:cxn modelId="{98411D8E-8BE5-438B-97D9-C8D0F0DDE71F}" type="presOf" srcId="{FC114031-79F0-4462-84EB-084FDD54814A}" destId="{4CC520A6-635B-4642-9AD5-71A505E13BD5}" srcOrd="1" destOrd="0" presId="urn:microsoft.com/office/officeart/2005/8/layout/radial1"/>
    <dgm:cxn modelId="{17073A82-2B22-4FB2-84AF-6AEE4EB94362}" srcId="{87C4EF0B-77CC-431A-85D1-72106359021C}" destId="{C093AC1D-2DA9-4C79-89BC-36F3134DC2A5}" srcOrd="0" destOrd="0" parTransId="{C76A0768-8C31-4C6B-9F70-EF76A883135E}" sibTransId="{F01BA311-4DA1-49AE-BEC0-85D43FDECE30}"/>
    <dgm:cxn modelId="{ADD9CF71-5BAE-47A9-B2DE-C0D040EA6291}" type="presOf" srcId="{64B6F25B-406C-4888-8D77-F51CE18E8095}" destId="{0593FC4A-16AF-44E6-BE3A-1B2C3108ADC3}" srcOrd="0" destOrd="0" presId="urn:microsoft.com/office/officeart/2005/8/layout/radial1"/>
    <dgm:cxn modelId="{B7676D58-74F1-4C3E-9D62-C05458C7120B}" type="presOf" srcId="{C093AC1D-2DA9-4C79-89BC-36F3134DC2A5}" destId="{83EA7F19-A2D7-4446-BEC2-F750CDE3CC55}" srcOrd="0" destOrd="0" presId="urn:microsoft.com/office/officeart/2005/8/layout/radial1"/>
    <dgm:cxn modelId="{F5D90FC5-AA21-4106-8086-DCC0D4CB0DB1}" srcId="{C093AC1D-2DA9-4C79-89BC-36F3134DC2A5}" destId="{D25E7BAC-520E-4171-BB98-F5548F46FDB1}" srcOrd="2" destOrd="0" parTransId="{3D9019F9-8A44-4E03-B6D4-014F7E819F74}" sibTransId="{F773B7ED-C101-4FEE-A850-22FD0005E0F0}"/>
    <dgm:cxn modelId="{C9D4142C-4598-4B3B-B6EF-8B7E3099EC21}" type="presOf" srcId="{250EC438-336C-4E58-A422-317974CE9EDB}" destId="{16039246-0616-4CF2-8246-39BDCC242979}" srcOrd="0" destOrd="0" presId="urn:microsoft.com/office/officeart/2005/8/layout/radial1"/>
    <dgm:cxn modelId="{423D87EA-252F-4917-BAC0-5DBA86B53BB9}" srcId="{C093AC1D-2DA9-4C79-89BC-36F3134DC2A5}" destId="{EE6DA9EA-34D2-4D87-A59D-64CF4A24532D}" srcOrd="8" destOrd="0" parTransId="{3193E20A-4B4B-4DDE-B12A-413819BF9FE2}" sibTransId="{602723E3-EAFB-4678-B48B-97ED3C31354D}"/>
    <dgm:cxn modelId="{A89A0936-197A-4B43-8222-163CC979768C}" type="presOf" srcId="{87C4EF0B-77CC-431A-85D1-72106359021C}" destId="{012F311B-08AF-4169-9936-94381B38E4AE}" srcOrd="0" destOrd="0" presId="urn:microsoft.com/office/officeart/2005/8/layout/radial1"/>
    <dgm:cxn modelId="{17BAC269-4AA8-401C-AEAD-7BC524AFC7E9}" srcId="{C093AC1D-2DA9-4C79-89BC-36F3134DC2A5}" destId="{64B6F25B-406C-4888-8D77-F51CE18E8095}" srcOrd="4" destOrd="0" parTransId="{59029B2D-1202-4E60-B758-031BC64FD05B}" sibTransId="{2F69ADD1-ECE1-4FDC-9BA6-E69723252532}"/>
    <dgm:cxn modelId="{8CB8A5C0-E638-4DC0-9201-7CF56F4E9F95}" type="presParOf" srcId="{012F311B-08AF-4169-9936-94381B38E4AE}" destId="{83EA7F19-A2D7-4446-BEC2-F750CDE3CC55}" srcOrd="0" destOrd="0" presId="urn:microsoft.com/office/officeart/2005/8/layout/radial1"/>
    <dgm:cxn modelId="{EB1DD04D-BD5D-484A-AF89-66344219E0EB}" type="presParOf" srcId="{012F311B-08AF-4169-9936-94381B38E4AE}" destId="{D159488D-925B-4587-AF0B-17E242531705}" srcOrd="1" destOrd="0" presId="urn:microsoft.com/office/officeart/2005/8/layout/radial1"/>
    <dgm:cxn modelId="{5AF305D3-0358-4F58-8839-A08DB2BB241F}" type="presParOf" srcId="{D159488D-925B-4587-AF0B-17E242531705}" destId="{F8AA2FE0-26B4-4A01-9629-367FF1AD69A7}" srcOrd="0" destOrd="0" presId="urn:microsoft.com/office/officeart/2005/8/layout/radial1"/>
    <dgm:cxn modelId="{3E50BB00-BD21-4E8E-B824-9C247FAA582B}" type="presParOf" srcId="{012F311B-08AF-4169-9936-94381B38E4AE}" destId="{D38AA8AE-FAE2-496A-8186-3FA20979E99B}" srcOrd="2" destOrd="0" presId="urn:microsoft.com/office/officeart/2005/8/layout/radial1"/>
    <dgm:cxn modelId="{ECA6E405-125E-4223-9ED7-5561B22A60C9}" type="presParOf" srcId="{012F311B-08AF-4169-9936-94381B38E4AE}" destId="{172A318F-5E43-4547-B2E3-66DA62B6485F}" srcOrd="3" destOrd="0" presId="urn:microsoft.com/office/officeart/2005/8/layout/radial1"/>
    <dgm:cxn modelId="{64F50C2D-8E2E-49D5-A333-548B0B1DAA7A}" type="presParOf" srcId="{172A318F-5E43-4547-B2E3-66DA62B6485F}" destId="{00B830F3-BB80-4F70-849A-AAD485E79DA8}" srcOrd="0" destOrd="0" presId="urn:microsoft.com/office/officeart/2005/8/layout/radial1"/>
    <dgm:cxn modelId="{42BB0FFD-2B4D-48E5-8319-0B0BE08DCC61}" type="presParOf" srcId="{012F311B-08AF-4169-9936-94381B38E4AE}" destId="{305CD404-CA39-497F-8C77-83E4E3C91DCB}" srcOrd="4" destOrd="0" presId="urn:microsoft.com/office/officeart/2005/8/layout/radial1"/>
    <dgm:cxn modelId="{86182D88-7747-4BE2-B8F1-3AA0E198E9B4}" type="presParOf" srcId="{012F311B-08AF-4169-9936-94381B38E4AE}" destId="{EF46B7B2-81F3-496F-80EB-76F42507A075}" srcOrd="5" destOrd="0" presId="urn:microsoft.com/office/officeart/2005/8/layout/radial1"/>
    <dgm:cxn modelId="{76739F50-6140-4615-9C63-E4ADB5021A5B}" type="presParOf" srcId="{EF46B7B2-81F3-496F-80EB-76F42507A075}" destId="{377EFE15-C4F7-449D-A82F-2993C87624D0}" srcOrd="0" destOrd="0" presId="urn:microsoft.com/office/officeart/2005/8/layout/radial1"/>
    <dgm:cxn modelId="{05FBBE56-4F5F-48BF-88EA-5F9F0880ECD7}" type="presParOf" srcId="{012F311B-08AF-4169-9936-94381B38E4AE}" destId="{343848B9-5D4C-4F27-A812-85F4D4321760}" srcOrd="6" destOrd="0" presId="urn:microsoft.com/office/officeart/2005/8/layout/radial1"/>
    <dgm:cxn modelId="{7216985E-318C-4C92-B149-886E9872B3ED}" type="presParOf" srcId="{012F311B-08AF-4169-9936-94381B38E4AE}" destId="{5DD1F747-3F26-4201-8D17-CEEBCAB63F34}" srcOrd="7" destOrd="0" presId="urn:microsoft.com/office/officeart/2005/8/layout/radial1"/>
    <dgm:cxn modelId="{C8771641-2CFA-4234-861B-85885DC35AB7}" type="presParOf" srcId="{5DD1F747-3F26-4201-8D17-CEEBCAB63F34}" destId="{4CC520A6-635B-4642-9AD5-71A505E13BD5}" srcOrd="0" destOrd="0" presId="urn:microsoft.com/office/officeart/2005/8/layout/radial1"/>
    <dgm:cxn modelId="{04A43338-AFBE-4EA5-B0C3-74FFD65C65EF}" type="presParOf" srcId="{012F311B-08AF-4169-9936-94381B38E4AE}" destId="{51727B71-77B0-41C3-B0A3-CC481A2CDB1C}" srcOrd="8" destOrd="0" presId="urn:microsoft.com/office/officeart/2005/8/layout/radial1"/>
    <dgm:cxn modelId="{D3790F70-D605-456C-978E-1AEE02F0B287}" type="presParOf" srcId="{012F311B-08AF-4169-9936-94381B38E4AE}" destId="{F4229C55-DBB0-48CE-AB7C-7A21FAE74B31}" srcOrd="9" destOrd="0" presId="urn:microsoft.com/office/officeart/2005/8/layout/radial1"/>
    <dgm:cxn modelId="{441A15C0-0F55-44B4-9D36-4E203BB0717B}" type="presParOf" srcId="{F4229C55-DBB0-48CE-AB7C-7A21FAE74B31}" destId="{AA70410B-E778-4FFE-87A9-57BE558F511F}" srcOrd="0" destOrd="0" presId="urn:microsoft.com/office/officeart/2005/8/layout/radial1"/>
    <dgm:cxn modelId="{F364A528-B708-4191-8E3B-4947D6C84E51}" type="presParOf" srcId="{012F311B-08AF-4169-9936-94381B38E4AE}" destId="{0593FC4A-16AF-44E6-BE3A-1B2C3108ADC3}" srcOrd="10" destOrd="0" presId="urn:microsoft.com/office/officeart/2005/8/layout/radial1"/>
    <dgm:cxn modelId="{3EEED610-6ED7-4EEE-A71C-0741205595F4}" type="presParOf" srcId="{012F311B-08AF-4169-9936-94381B38E4AE}" destId="{CAE90B1C-C1BF-491A-8E7A-D8580961D37E}" srcOrd="11" destOrd="0" presId="urn:microsoft.com/office/officeart/2005/8/layout/radial1"/>
    <dgm:cxn modelId="{A4792567-9B3D-44E5-86A3-7612AF5E5C61}" type="presParOf" srcId="{CAE90B1C-C1BF-491A-8E7A-D8580961D37E}" destId="{222CE715-5E45-4C27-8A9F-C322993D03FE}" srcOrd="0" destOrd="0" presId="urn:microsoft.com/office/officeart/2005/8/layout/radial1"/>
    <dgm:cxn modelId="{02E23DBB-D0D9-40B5-B99E-2021F4037BEF}" type="presParOf" srcId="{012F311B-08AF-4169-9936-94381B38E4AE}" destId="{4A3FD123-FD0E-4DDD-9060-A05A7A9457DB}" srcOrd="12" destOrd="0" presId="urn:microsoft.com/office/officeart/2005/8/layout/radial1"/>
    <dgm:cxn modelId="{B2C98018-7417-40CE-8512-18BA802E17AD}" type="presParOf" srcId="{012F311B-08AF-4169-9936-94381B38E4AE}" destId="{16039246-0616-4CF2-8246-39BDCC242979}" srcOrd="13" destOrd="0" presId="urn:microsoft.com/office/officeart/2005/8/layout/radial1"/>
    <dgm:cxn modelId="{6CFE2910-3B81-4093-9508-42E8775147E3}" type="presParOf" srcId="{16039246-0616-4CF2-8246-39BDCC242979}" destId="{604BC7EA-12DA-43A1-9C47-EC88B8F38E44}" srcOrd="0" destOrd="0" presId="urn:microsoft.com/office/officeart/2005/8/layout/radial1"/>
    <dgm:cxn modelId="{7147BBD6-4E4A-451A-A36F-D03E6617B6FE}" type="presParOf" srcId="{012F311B-08AF-4169-9936-94381B38E4AE}" destId="{B8870619-EC15-441A-8108-166C81C41296}" srcOrd="14" destOrd="0" presId="urn:microsoft.com/office/officeart/2005/8/layout/radial1"/>
    <dgm:cxn modelId="{7F612B09-177B-463B-85B4-DC9E56F58360}" type="presParOf" srcId="{012F311B-08AF-4169-9936-94381B38E4AE}" destId="{FFFC5479-797B-429E-9E1F-FCFEFD08FC25}" srcOrd="15" destOrd="0" presId="urn:microsoft.com/office/officeart/2005/8/layout/radial1"/>
    <dgm:cxn modelId="{4ACDDBF1-3C79-4040-AF6B-35602DB08D3B}" type="presParOf" srcId="{FFFC5479-797B-429E-9E1F-FCFEFD08FC25}" destId="{687F9791-1F5A-4F5D-AE5D-C63579295FBA}" srcOrd="0" destOrd="0" presId="urn:microsoft.com/office/officeart/2005/8/layout/radial1"/>
    <dgm:cxn modelId="{BF6EE02E-1350-4F11-8C51-5A8F2C885362}" type="presParOf" srcId="{012F311B-08AF-4169-9936-94381B38E4AE}" destId="{A455FDD8-BD4A-432D-BC87-60762595E2FC}" srcOrd="16" destOrd="0" presId="urn:microsoft.com/office/officeart/2005/8/layout/radial1"/>
    <dgm:cxn modelId="{7445C44B-E4F3-4359-8A29-BE53DA8255C0}" type="presParOf" srcId="{012F311B-08AF-4169-9936-94381B38E4AE}" destId="{F266454A-DEA9-403F-9119-5F529E0CD2DF}" srcOrd="17" destOrd="0" presId="urn:microsoft.com/office/officeart/2005/8/layout/radial1"/>
    <dgm:cxn modelId="{A57D41B6-B9B8-42AD-924B-43C95C2CCE02}" type="presParOf" srcId="{F266454A-DEA9-403F-9119-5F529E0CD2DF}" destId="{9438A35A-3622-45C2-98D4-D2EEDFDBBBE8}" srcOrd="0" destOrd="0" presId="urn:microsoft.com/office/officeart/2005/8/layout/radial1"/>
    <dgm:cxn modelId="{1C18456E-9763-4948-9A62-47C0E62D1B72}" type="presParOf" srcId="{012F311B-08AF-4169-9936-94381B38E4AE}" destId="{5E13B425-017E-4286-A6B8-4249137671B1}" srcOrd="18" destOrd="0" presId="urn:microsoft.com/office/officeart/2005/8/layout/radial1"/>
    <dgm:cxn modelId="{73F2C474-043F-405F-BFDE-707B3D0017D9}" type="presParOf" srcId="{012F311B-08AF-4169-9936-94381B38E4AE}" destId="{D5962B11-4AF9-4D19-B6B6-631F78C07CBC}" srcOrd="19" destOrd="0" presId="urn:microsoft.com/office/officeart/2005/8/layout/radial1"/>
    <dgm:cxn modelId="{BA53AEF3-E5E8-42A6-974A-DBFD5A9A58C7}" type="presParOf" srcId="{D5962B11-4AF9-4D19-B6B6-631F78C07CBC}" destId="{7707E3DC-FEB2-4623-840E-76146877EBD1}" srcOrd="0" destOrd="0" presId="urn:microsoft.com/office/officeart/2005/8/layout/radial1"/>
    <dgm:cxn modelId="{A8693221-B496-415A-9DDF-EB15A18FBA74}" type="presParOf" srcId="{012F311B-08AF-4169-9936-94381B38E4AE}" destId="{3D29E8B9-E1F8-48EB-994A-6CF2C7DA0FA0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A7F19-A2D7-4446-BEC2-F750CDE3CC55}">
      <dsp:nvSpPr>
        <dsp:cNvPr id="0" name=""/>
        <dsp:cNvSpPr/>
      </dsp:nvSpPr>
      <dsp:spPr>
        <a:xfrm>
          <a:off x="4448152" y="2140727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1 раз в 3 года</a:t>
          </a:r>
        </a:p>
      </dsp:txBody>
      <dsp:txXfrm>
        <a:off x="4595321" y="2287896"/>
        <a:ext cx="710595" cy="710595"/>
      </dsp:txXfrm>
    </dsp:sp>
    <dsp:sp modelId="{D159488D-925B-4587-AF0B-17E242531705}">
      <dsp:nvSpPr>
        <dsp:cNvPr id="0" name=""/>
        <dsp:cNvSpPr/>
      </dsp:nvSpPr>
      <dsp:spPr>
        <a:xfrm rot="16200000">
          <a:off x="4394428" y="1575401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922809" y="1556726"/>
        <a:ext cx="55619" cy="55619"/>
      </dsp:txXfrm>
    </dsp:sp>
    <dsp:sp modelId="{D38AA8AE-FAE2-496A-8186-3FA20979E99B}">
      <dsp:nvSpPr>
        <dsp:cNvPr id="0" name=""/>
        <dsp:cNvSpPr/>
      </dsp:nvSpPr>
      <dsp:spPr>
        <a:xfrm>
          <a:off x="4448152" y="23412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ИКТ</a:t>
          </a:r>
          <a:endParaRPr lang="ru-RU" sz="1600" kern="1200" dirty="0"/>
        </a:p>
      </dsp:txBody>
      <dsp:txXfrm>
        <a:off x="4595321" y="170581"/>
        <a:ext cx="710595" cy="710595"/>
      </dsp:txXfrm>
    </dsp:sp>
    <dsp:sp modelId="{172A318F-5E43-4547-B2E3-66DA62B6485F}">
      <dsp:nvSpPr>
        <dsp:cNvPr id="0" name=""/>
        <dsp:cNvSpPr/>
      </dsp:nvSpPr>
      <dsp:spPr>
        <a:xfrm rot="18360000">
          <a:off x="5016691" y="1777587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45072" y="1758912"/>
        <a:ext cx="55619" cy="55619"/>
      </dsp:txXfrm>
    </dsp:sp>
    <dsp:sp modelId="{305CD404-CA39-497F-8C77-83E4E3C91DCB}">
      <dsp:nvSpPr>
        <dsp:cNvPr id="0" name=""/>
        <dsp:cNvSpPr/>
      </dsp:nvSpPr>
      <dsp:spPr>
        <a:xfrm>
          <a:off x="5692678" y="427783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ЕГЭ,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ОГЭ</a:t>
          </a:r>
        </a:p>
      </dsp:txBody>
      <dsp:txXfrm>
        <a:off x="5839847" y="574952"/>
        <a:ext cx="710595" cy="710595"/>
      </dsp:txXfrm>
    </dsp:sp>
    <dsp:sp modelId="{EF46B7B2-81F3-496F-80EB-76F42507A075}">
      <dsp:nvSpPr>
        <dsp:cNvPr id="0" name=""/>
        <dsp:cNvSpPr/>
      </dsp:nvSpPr>
      <dsp:spPr>
        <a:xfrm rot="20520000">
          <a:off x="5401271" y="2306916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29652" y="2288241"/>
        <a:ext cx="55619" cy="55619"/>
      </dsp:txXfrm>
    </dsp:sp>
    <dsp:sp modelId="{343848B9-5D4C-4F27-A812-85F4D4321760}">
      <dsp:nvSpPr>
        <dsp:cNvPr id="0" name=""/>
        <dsp:cNvSpPr/>
      </dsp:nvSpPr>
      <dsp:spPr>
        <a:xfrm>
          <a:off x="6461838" y="1486440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Конфлик</a:t>
          </a:r>
          <a:endParaRPr kumimoji="0" lang="ru-RU" altLang="ru-RU" sz="12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тология</a:t>
          </a:r>
          <a:endParaRPr kumimoji="0" lang="ru-RU" altLang="ru-RU" sz="12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sp:txBody>
      <dsp:txXfrm>
        <a:off x="6609007" y="1633609"/>
        <a:ext cx="710595" cy="710595"/>
      </dsp:txXfrm>
    </dsp:sp>
    <dsp:sp modelId="{5DD1F747-3F26-4201-8D17-CEEBCAB63F34}">
      <dsp:nvSpPr>
        <dsp:cNvPr id="0" name=""/>
        <dsp:cNvSpPr/>
      </dsp:nvSpPr>
      <dsp:spPr>
        <a:xfrm rot="1080000">
          <a:off x="5401271" y="2961202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29652" y="2942527"/>
        <a:ext cx="55619" cy="55619"/>
      </dsp:txXfrm>
    </dsp:sp>
    <dsp:sp modelId="{51727B71-77B0-41C3-B0A3-CC481A2CDB1C}">
      <dsp:nvSpPr>
        <dsp:cNvPr id="0" name=""/>
        <dsp:cNvSpPr/>
      </dsp:nvSpPr>
      <dsp:spPr>
        <a:xfrm>
          <a:off x="6461838" y="2795013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Работа с </a:t>
          </a:r>
          <a:r>
            <a:rPr kumimoji="0" lang="ru-RU" altLang="ru-RU" sz="1400" b="1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мигран</a:t>
          </a:r>
          <a:endParaRPr kumimoji="0" lang="ru-RU" altLang="ru-RU" sz="14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тами</a:t>
          </a:r>
          <a:endParaRPr kumimoji="0" lang="ru-RU" altLang="ru-RU" sz="14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sp:txBody>
      <dsp:txXfrm>
        <a:off x="6609007" y="2942182"/>
        <a:ext cx="710595" cy="710595"/>
      </dsp:txXfrm>
    </dsp:sp>
    <dsp:sp modelId="{F4229C55-DBB0-48CE-AB7C-7A21FAE74B31}">
      <dsp:nvSpPr>
        <dsp:cNvPr id="0" name=""/>
        <dsp:cNvSpPr/>
      </dsp:nvSpPr>
      <dsp:spPr>
        <a:xfrm rot="3240000">
          <a:off x="5016691" y="3490531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45072" y="3471856"/>
        <a:ext cx="55619" cy="55619"/>
      </dsp:txXfrm>
    </dsp:sp>
    <dsp:sp modelId="{0593FC4A-16AF-44E6-BE3A-1B2C3108ADC3}">
      <dsp:nvSpPr>
        <dsp:cNvPr id="0" name=""/>
        <dsp:cNvSpPr/>
      </dsp:nvSpPr>
      <dsp:spPr>
        <a:xfrm>
          <a:off x="5692678" y="3853671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Внеурочная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деятельность</a:t>
          </a:r>
        </a:p>
      </dsp:txBody>
      <dsp:txXfrm>
        <a:off x="5839847" y="4000840"/>
        <a:ext cx="710595" cy="710595"/>
      </dsp:txXfrm>
    </dsp:sp>
    <dsp:sp modelId="{CAE90B1C-C1BF-491A-8E7A-D8580961D37E}">
      <dsp:nvSpPr>
        <dsp:cNvPr id="0" name=""/>
        <dsp:cNvSpPr/>
      </dsp:nvSpPr>
      <dsp:spPr>
        <a:xfrm rot="5400000">
          <a:off x="4394428" y="3692716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922809" y="3674042"/>
        <a:ext cx="55619" cy="55619"/>
      </dsp:txXfrm>
    </dsp:sp>
    <dsp:sp modelId="{4A3FD123-FD0E-4DDD-9060-A05A7A9457DB}">
      <dsp:nvSpPr>
        <dsp:cNvPr id="0" name=""/>
        <dsp:cNvSpPr/>
      </dsp:nvSpPr>
      <dsp:spPr>
        <a:xfrm>
          <a:off x="4448152" y="4258042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Работа с новым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УМК</a:t>
          </a:r>
        </a:p>
      </dsp:txBody>
      <dsp:txXfrm>
        <a:off x="4595321" y="4405211"/>
        <a:ext cx="710595" cy="710595"/>
      </dsp:txXfrm>
    </dsp:sp>
    <dsp:sp modelId="{16039246-0616-4CF2-8246-39BDCC242979}">
      <dsp:nvSpPr>
        <dsp:cNvPr id="0" name=""/>
        <dsp:cNvSpPr/>
      </dsp:nvSpPr>
      <dsp:spPr>
        <a:xfrm rot="7560000">
          <a:off x="3772164" y="3490531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300546" y="3471856"/>
        <a:ext cx="55619" cy="55619"/>
      </dsp:txXfrm>
    </dsp:sp>
    <dsp:sp modelId="{B8870619-EC15-441A-8108-166C81C41296}">
      <dsp:nvSpPr>
        <dsp:cNvPr id="0" name=""/>
        <dsp:cNvSpPr/>
      </dsp:nvSpPr>
      <dsp:spPr>
        <a:xfrm>
          <a:off x="3203625" y="3853671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200" b="0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Проведе</a:t>
          </a:r>
          <a:endParaRPr kumimoji="1" lang="ru-RU" altLang="ru-RU" sz="1200" b="0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200" b="0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ние</a:t>
          </a:r>
          <a:endParaRPr kumimoji="1" lang="ru-RU" altLang="ru-RU" sz="1200" b="0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2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диспутов</a:t>
          </a:r>
        </a:p>
      </dsp:txBody>
      <dsp:txXfrm>
        <a:off x="3350794" y="4000840"/>
        <a:ext cx="710595" cy="710595"/>
      </dsp:txXfrm>
    </dsp:sp>
    <dsp:sp modelId="{FFFC5479-797B-429E-9E1F-FCFEFD08FC25}">
      <dsp:nvSpPr>
        <dsp:cNvPr id="0" name=""/>
        <dsp:cNvSpPr/>
      </dsp:nvSpPr>
      <dsp:spPr>
        <a:xfrm rot="9720000">
          <a:off x="3387584" y="2961202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915966" y="2942527"/>
        <a:ext cx="55619" cy="55619"/>
      </dsp:txXfrm>
    </dsp:sp>
    <dsp:sp modelId="{A455FDD8-BD4A-432D-BC87-60762595E2FC}">
      <dsp:nvSpPr>
        <dsp:cNvPr id="0" name=""/>
        <dsp:cNvSpPr/>
      </dsp:nvSpPr>
      <dsp:spPr>
        <a:xfrm>
          <a:off x="2434465" y="2795013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Развитие письменной речи</a:t>
          </a:r>
        </a:p>
      </dsp:txBody>
      <dsp:txXfrm>
        <a:off x="2581634" y="2942182"/>
        <a:ext cx="710595" cy="710595"/>
      </dsp:txXfrm>
    </dsp:sp>
    <dsp:sp modelId="{F266454A-DEA9-403F-9119-5F529E0CD2DF}">
      <dsp:nvSpPr>
        <dsp:cNvPr id="0" name=""/>
        <dsp:cNvSpPr/>
      </dsp:nvSpPr>
      <dsp:spPr>
        <a:xfrm rot="11950232">
          <a:off x="3345092" y="2278076"/>
          <a:ext cx="1163176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63176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897600" y="2258131"/>
        <a:ext cx="58158" cy="58158"/>
      </dsp:txXfrm>
    </dsp:sp>
    <dsp:sp modelId="{5E13B425-017E-4286-A6B8-4249137671B1}">
      <dsp:nvSpPr>
        <dsp:cNvPr id="0" name=""/>
        <dsp:cNvSpPr/>
      </dsp:nvSpPr>
      <dsp:spPr>
        <a:xfrm>
          <a:off x="2400274" y="1428761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Решение трудных задач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0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sp:txBody>
      <dsp:txXfrm>
        <a:off x="2547443" y="1575930"/>
        <a:ext cx="710595" cy="710595"/>
      </dsp:txXfrm>
    </dsp:sp>
    <dsp:sp modelId="{D5962B11-4AF9-4D19-B6B6-631F78C07CBC}">
      <dsp:nvSpPr>
        <dsp:cNvPr id="0" name=""/>
        <dsp:cNvSpPr/>
      </dsp:nvSpPr>
      <dsp:spPr>
        <a:xfrm rot="14040000">
          <a:off x="3772164" y="1777587"/>
          <a:ext cx="1112381" cy="18269"/>
        </a:xfrm>
        <a:custGeom>
          <a:avLst/>
          <a:gdLst/>
          <a:ahLst/>
          <a:cxnLst/>
          <a:rect l="0" t="0" r="0" b="0"/>
          <a:pathLst>
            <a:path>
              <a:moveTo>
                <a:pt x="0" y="9134"/>
              </a:moveTo>
              <a:lnTo>
                <a:pt x="1112381" y="9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300546" y="1758912"/>
        <a:ext cx="55619" cy="55619"/>
      </dsp:txXfrm>
    </dsp:sp>
    <dsp:sp modelId="{3D29E8B9-E1F8-48EB-994A-6CF2C7DA0FA0}">
      <dsp:nvSpPr>
        <dsp:cNvPr id="0" name=""/>
        <dsp:cNvSpPr/>
      </dsp:nvSpPr>
      <dsp:spPr>
        <a:xfrm>
          <a:off x="3203625" y="427783"/>
          <a:ext cx="1004933" cy="100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rPr>
            <a:t>Подготовка к олимпиаде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0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cs typeface="Arial" charset="0"/>
          </a:endParaRPr>
        </a:p>
      </dsp:txBody>
      <dsp:txXfrm>
        <a:off x="3350794" y="574952"/>
        <a:ext cx="710595" cy="710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1F667-4C70-46CC-91C4-7974894E3C94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BBD01-797F-452D-B8E6-E3E850D6F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91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3C318-747D-4174-BA5A-B8902EA7887D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BEA5B-6D94-4981-B9EB-A7A88E2D9F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39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3AE3586-6CB9-4C62-B759-A1836C4A9081}" type="slidenum">
              <a:rPr lang="ru-RU" smtClean="0">
                <a:solidFill>
                  <a:prstClr val="white"/>
                </a:solidFill>
                <a:latin typeface="Calibri" charset="-52"/>
                <a:ea typeface="DejaVu Sans" charset="0"/>
                <a:cs typeface="DejaVu Sans" charset="0"/>
              </a:rPr>
              <a:pPr/>
              <a:t>1</a:t>
            </a:fld>
            <a:endParaRPr lang="ru-RU" dirty="0" smtClean="0">
              <a:solidFill>
                <a:prstClr val="white"/>
              </a:solidFill>
              <a:latin typeface="Calibri" charset="-52"/>
              <a:ea typeface="DejaVu Sans" charset="0"/>
              <a:cs typeface="DejaVu Sans" charset="0"/>
            </a:endParaRPr>
          </a:p>
        </p:txBody>
      </p:sp>
      <p:sp>
        <p:nvSpPr>
          <p:cNvPr id="1064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6600"/>
            <a:ext cx="4984750" cy="3740150"/>
          </a:xfrm>
          <a:solidFill>
            <a:srgbClr val="FFFFFF"/>
          </a:solidFill>
          <a:ln/>
        </p:spPr>
      </p:sp>
      <p:sp>
        <p:nvSpPr>
          <p:cNvPr id="1065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</p:spPr>
        <p:txBody>
          <a:bodyPr wrap="none" anchor="ctr"/>
          <a:lstStyle/>
          <a:p>
            <a:endParaRPr lang="ru-RU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25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Информация о решениях совещания размещена на сайте: Областная Августовская</a:t>
            </a:r>
            <a:r>
              <a:rPr lang="ru-RU" baseline="0" dirty="0" smtClean="0"/>
              <a:t> конференция, о мероприятии, конференция 2016, Райдер А.В., информация об алгоритме реализации СД 2.0 в </a:t>
            </a:r>
            <a:r>
              <a:rPr lang="ru-RU" baseline="0" dirty="0" smtClean="0"/>
              <a:t>рассылке, о </a:t>
            </a:r>
            <a:r>
              <a:rPr lang="ru-RU" baseline="0" dirty="0" smtClean="0"/>
              <a:t>диагностике в материалах ВКС </a:t>
            </a:r>
            <a:r>
              <a:rPr lang="ru-RU" baseline="0" dirty="0" smtClean="0"/>
              <a:t>14.10.16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BEA5B-6D94-4981-B9EB-A7A88E2D9FD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94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954088"/>
            <a:ext cx="4581525" cy="343693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2531" name="Заметки 2"/>
          <p:cNvSpPr>
            <a:spLocks noGrp="1"/>
          </p:cNvSpPr>
          <p:nvPr>
            <p:ph type="body" sz="quarter" idx="1"/>
          </p:nvPr>
        </p:nvSpPr>
        <p:spPr>
          <a:xfrm>
            <a:off x="1051254" y="4722935"/>
            <a:ext cx="4700006" cy="3731070"/>
          </a:xfrm>
          <a:noFill/>
          <a:ln/>
        </p:spPr>
        <p:txBody>
          <a:bodyPr/>
          <a:lstStyle/>
          <a:p>
            <a:endParaRPr lang="de-DE" sz="2200" dirty="0" smtClean="0">
              <a:solidFill>
                <a:srgbClr val="000000"/>
              </a:solidFill>
              <a:latin typeface="Thorndale"/>
            </a:endParaRPr>
          </a:p>
        </p:txBody>
      </p:sp>
    </p:spTree>
    <p:extLst>
      <p:ext uri="{BB962C8B-B14F-4D97-AF65-F5344CB8AC3E}">
        <p14:creationId xmlns:p14="http://schemas.microsoft.com/office/powerpoint/2010/main" val="1272220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954088"/>
            <a:ext cx="4581525" cy="343693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2531" name="Заметки 2"/>
          <p:cNvSpPr>
            <a:spLocks noGrp="1"/>
          </p:cNvSpPr>
          <p:nvPr>
            <p:ph type="body" sz="quarter" idx="1"/>
          </p:nvPr>
        </p:nvSpPr>
        <p:spPr>
          <a:xfrm>
            <a:off x="1051254" y="4722935"/>
            <a:ext cx="4700006" cy="3731070"/>
          </a:xfrm>
          <a:noFill/>
          <a:ln/>
        </p:spPr>
        <p:txBody>
          <a:bodyPr/>
          <a:lstStyle/>
          <a:p>
            <a:r>
              <a:rPr lang="ru-RU" sz="2200" dirty="0" smtClean="0">
                <a:solidFill>
                  <a:srgbClr val="000000"/>
                </a:solidFill>
                <a:latin typeface="Thorndale"/>
              </a:rPr>
              <a:t>В полном тексте алгоритма реализации СД 2.0 рекомендуемые мероприятия на уровне ОО , муниципалитета и области, и их периодичность.</a:t>
            </a:r>
            <a:endParaRPr lang="de-DE" sz="2200" dirty="0" smtClean="0">
              <a:solidFill>
                <a:srgbClr val="000000"/>
              </a:solidFill>
              <a:latin typeface="Thorndale"/>
            </a:endParaRPr>
          </a:p>
        </p:txBody>
      </p:sp>
    </p:spTree>
    <p:extLst>
      <p:ext uri="{BB962C8B-B14F-4D97-AF65-F5344CB8AC3E}">
        <p14:creationId xmlns:p14="http://schemas.microsoft.com/office/powerpoint/2010/main" val="2450799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Подходы к реализации Методического абонемента.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Сохранение права педагогического работника на повышение квалификации 1 раз в 3 года на базе учреждения, реализующего программы дополнительного профессионального образования.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Построение в рамках методического абонемента комплексного образовательного маршрута коллектива (на основе диагностики, рекомендаций после ПК, потребностей реализации программы развития, актуальных тем развития образования, индивидуальных запросов):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заключение 3-х сторонних договоров, определяющих ответственность сторон, объем работ на уровне ТОГИРРО и ММС, тематики и форматов ПК, срока действия договора.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Деятельностные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форматы работы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ТОГИРРО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проектировочные семинары, стажировки,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педмарафоны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демонстрационные выезды, мастер-классы,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коуч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-сессии, интерактивные лекции с использованием ресурса ВКС.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BEA5B-6D94-4981-B9EB-A7A88E2D9FD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55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 Актуальные темы на слайде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Активная роль 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методслужбы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ОУ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(МС внутри организации), форматы: наставничество, предметные,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межпредметные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МО, ЕМД,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взаимопосещения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методическая планерка и др.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Повышение влияния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ММС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выстраивании и кураторстве ПК: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кураторство диагностики и распределение педагогов по группам, определение ОУ для реализации КОМ, формирование предложений по темам и форматам методической работы на уровне муниципалитета, координация деятельности муниципальных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тьюторов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BEA5B-6D94-4981-B9EB-A7A88E2D9FD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8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Необходимо определить, что из существующей модели ПК можно оставить. Прошу высказать свои предложения по организации образовательного маршрута коллектива.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BEA5B-6D94-4981-B9EB-A7A88E2D9FD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730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20E40F-DBCC-4870-BD49-45634080A6D6}" type="slidenum">
              <a:rPr lang="ru-RU" altLang="ru-RU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9702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BEA5B-6D94-4981-B9EB-A7A88E2D9FD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574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DBE13-E39A-4910-B8E9-A336BBFBF8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C7D73-40FE-4348-822D-7BA703B4AF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-206375"/>
            <a:ext cx="2055813" cy="6330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206375"/>
            <a:ext cx="6019800" cy="6330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E40D5-8BC3-4305-A59E-CDF6F1E9ED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61E7B-FE91-4691-85D6-FF1B34C553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612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45416-FB39-41A8-AA25-660AB1292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D0F5-92F5-4315-8B49-1963C760AC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BE9B2-1FC1-4C0C-BD59-295AFBF829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85227-327E-485E-8B48-21CE287650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660C4-B5CA-4AC4-953F-5B2DF13230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24438-C11A-4421-8836-1262C488B5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22663-B9B4-4CDF-8999-1A565F1D05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F54B-C3C1-463F-99AA-52496D5A6E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A779-A4B6-4B73-8145-BC77AD593E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06375"/>
            <a:ext cx="8228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429725EF-06CB-4B09-A405-8D767278CB8A}" type="slidenum">
              <a:rPr lang="ru-RU">
                <a:latin typeface="Arial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323528" y="57150"/>
            <a:ext cx="8568952" cy="667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/>
              <a:t>Основные направления деятельности </a:t>
            </a:r>
            <a:r>
              <a:rPr lang="ru-RU" sz="3200" dirty="0" smtClean="0"/>
              <a:t>РУМО </a:t>
            </a:r>
            <a:r>
              <a:rPr lang="ru-RU" sz="3200" dirty="0"/>
              <a:t>по реализации решений </a:t>
            </a:r>
            <a:r>
              <a:rPr lang="ru-RU" sz="3200" dirty="0" smtClean="0"/>
              <a:t>августовского </a:t>
            </a:r>
            <a:r>
              <a:rPr lang="ru-RU" sz="3200" dirty="0"/>
              <a:t>совещания </a:t>
            </a:r>
            <a:r>
              <a:rPr lang="ru-RU" sz="3200" dirty="0" smtClean="0"/>
              <a:t>«</a:t>
            </a:r>
            <a:r>
              <a:rPr lang="ru-RU" sz="3200" dirty="0"/>
              <a:t>Региональный стандарт профессионального роста педагогического коллектива и механизм его реализации</a:t>
            </a:r>
            <a:r>
              <a:rPr lang="ru-RU" sz="3200" dirty="0" smtClean="0"/>
              <a:t>».</a:t>
            </a:r>
            <a:endParaRPr lang="ru-RU" sz="3200" dirty="0"/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Кускова Марина Валентиновна,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проректор ТОГИРРО, к.п.н.</a:t>
            </a:r>
            <a:endParaRPr lang="ru-RU" sz="3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8013" cy="5838847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Проект решения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Направить </a:t>
            </a:r>
            <a:r>
              <a:rPr lang="ru-RU" sz="2400" dirty="0" smtClean="0"/>
              <a:t>предложения в план работы РУМО по направлениям реализации СД 2.0 (до 7.11)</a:t>
            </a: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Внести </a:t>
            </a:r>
            <a:r>
              <a:rPr lang="ru-RU" sz="2400" dirty="0" smtClean="0"/>
              <a:t>предложения </a:t>
            </a:r>
            <a:r>
              <a:rPr lang="ru-RU" sz="2400" dirty="0" smtClean="0"/>
              <a:t>в тематику программ </a:t>
            </a:r>
            <a:r>
              <a:rPr lang="ru-RU" sz="2400" dirty="0" smtClean="0"/>
              <a:t>МА, совместно с ММС подготовить свод заявок и направить в ДОН ТО (</a:t>
            </a:r>
            <a:r>
              <a:rPr lang="ru-RU" sz="2400" dirty="0" smtClean="0">
                <a:solidFill>
                  <a:srgbClr val="FF0000"/>
                </a:solidFill>
              </a:rPr>
              <a:t>31.10</a:t>
            </a:r>
            <a:r>
              <a:rPr lang="ru-RU" sz="2400" dirty="0" smtClean="0"/>
              <a:t> до7.11)</a:t>
            </a: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Направить </a:t>
            </a:r>
            <a:r>
              <a:rPr lang="ru-RU" sz="2400" dirty="0" smtClean="0"/>
              <a:t>информацию о проведении ЕМД на уровне муниципалитета или образовательного учреждения до </a:t>
            </a:r>
            <a:r>
              <a:rPr lang="ru-RU" sz="2400" dirty="0" smtClean="0"/>
              <a:t>11.11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Направить предложения в адрес разработчиков измерительных материалов для проведения диагностики дефицитов предметной компетентности педагогов (до </a:t>
            </a:r>
            <a:r>
              <a:rPr lang="ru-RU" sz="2400" dirty="0" smtClean="0"/>
              <a:t>4.11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pPr algn="ctr" eaLnBrk="1" hangingPunct="1">
              <a:buFont typeface="Arial" pitchFamily="34" charset="0"/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 eaLnBrk="1" hangingPunct="1">
              <a:buFont typeface="Arial" pitchFamily="34" charset="0"/>
              <a:buNone/>
            </a:pPr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06375"/>
            <a:ext cx="8228013" cy="1259111"/>
          </a:xfrm>
        </p:spPr>
        <p:txBody>
          <a:bodyPr/>
          <a:lstStyle/>
          <a:p>
            <a:pPr eaLnBrk="1" hangingPunct="1"/>
            <a:r>
              <a:rPr lang="ru-RU" altLang="ru-RU" sz="3400" dirty="0" smtClean="0"/>
              <a:t>Источники информации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922065"/>
            <a:ext cx="8228013" cy="5935935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endParaRPr lang="ru-RU" altLang="ru-RU" sz="2800" dirty="0" smtClean="0"/>
          </a:p>
          <a:p>
            <a:pPr marL="514350" indent="-514350" eaLnBrk="1" hangingPunct="1">
              <a:buAutoNum type="arabicPeriod"/>
            </a:pPr>
            <a:endParaRPr lang="ru-RU" altLang="ru-RU" sz="2800" dirty="0" smtClean="0"/>
          </a:p>
          <a:p>
            <a:pPr marL="514350" indent="-514350" eaLnBrk="1" hangingPunct="1">
              <a:buAutoNum type="arabicPeriod"/>
            </a:pPr>
            <a:r>
              <a:rPr lang="ru-RU" altLang="ru-RU" sz="2800" dirty="0" smtClean="0"/>
              <a:t>Сайт ТОГИРРО (Августовская конференция)</a:t>
            </a:r>
          </a:p>
          <a:p>
            <a:pPr marL="0" indent="0" eaLnBrk="1" hangingPunct="1"/>
            <a:r>
              <a:rPr lang="ru-RU" altLang="ru-RU" sz="2800" dirty="0" smtClean="0"/>
              <a:t> - Алгоритм реализации Социального договора 2.0</a:t>
            </a:r>
          </a:p>
          <a:p>
            <a:pPr marL="0" indent="0" eaLnBrk="1" hangingPunct="1"/>
            <a:r>
              <a:rPr lang="ru-RU" altLang="ru-RU" sz="2800" dirty="0" smtClean="0"/>
              <a:t>- Доклад А.В. Райдера «</a:t>
            </a:r>
            <a:r>
              <a:rPr lang="ru-RU" altLang="ru-RU" sz="2800" dirty="0"/>
              <a:t>У</a:t>
            </a:r>
            <a:r>
              <a:rPr lang="ru-RU" altLang="ru-RU" sz="2800" dirty="0" smtClean="0"/>
              <a:t>становочный доклад…</a:t>
            </a:r>
          </a:p>
          <a:p>
            <a:pPr marL="0" indent="0" eaLnBrk="1" hangingPunct="1"/>
            <a:r>
              <a:rPr lang="ru-RU" altLang="ru-RU" sz="2800" dirty="0" smtClean="0"/>
              <a:t>2. ВКС 14.10.16 </a:t>
            </a:r>
          </a:p>
          <a:p>
            <a:pPr marL="457200" indent="-457200" eaLnBrk="1" hangingPunct="1">
              <a:buFontTx/>
              <a:buChar char="-"/>
            </a:pPr>
            <a:r>
              <a:rPr lang="ru-RU" altLang="ru-RU" sz="2800" dirty="0" smtClean="0"/>
              <a:t>О проведении диагностики предметно-методической компетентности </a:t>
            </a:r>
          </a:p>
          <a:p>
            <a:pPr marL="514350" indent="-514350" eaLnBrk="1" hangingPunct="1">
              <a:buAutoNum type="arabicPeriod"/>
            </a:pPr>
            <a:endParaRPr lang="ru-RU" altLang="ru-RU" sz="2800" dirty="0" smtClean="0"/>
          </a:p>
          <a:p>
            <a:pPr marL="514350" indent="-514350" eaLnBrk="1" hangingPunct="1">
              <a:buAutoNum type="arabicPeriod"/>
            </a:pPr>
            <a:endParaRPr lang="ru-RU" alt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26921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188" y="214313"/>
            <a:ext cx="8786812" cy="6286500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  <a:defRPr/>
            </a:pPr>
            <a:r>
              <a:rPr lang="ru-RU" sz="3600" b="1" dirty="0"/>
              <a:t>Социальный договор </a:t>
            </a:r>
            <a:r>
              <a:rPr lang="ru-RU" sz="3600" b="1" dirty="0" smtClean="0"/>
              <a:t>2.0 (СД 2.0)</a:t>
            </a:r>
            <a:endParaRPr lang="ru-RU" sz="3600" dirty="0"/>
          </a:p>
          <a:p>
            <a:pPr algn="ctr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/>
                <a:ea typeface="Andale Sans UI" pitchFamily="2"/>
                <a:cs typeface="Tahoma" pitchFamily="2"/>
              </a:rPr>
              <a:t>Планируемые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/>
                <a:ea typeface="Andale Sans UI" pitchFamily="2"/>
                <a:cs typeface="Tahoma" pitchFamily="2"/>
              </a:rPr>
              <a:t>результаты</a:t>
            </a:r>
            <a:endParaRPr lang="de-DE" sz="3600" b="1" i="1" dirty="0">
              <a:solidFill>
                <a:srgbClr val="FF0000"/>
              </a:solidFill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endParaRPr lang="de-DE" sz="2400" dirty="0"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endParaRPr lang="de-DE" sz="2400" dirty="0"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1080"/>
              </a:spcBef>
              <a:spcAft>
                <a:spcPts val="900"/>
              </a:spcAft>
              <a:buFont typeface="StarSymbol"/>
              <a:buNone/>
              <a:defRPr/>
            </a:pPr>
            <a:endParaRPr lang="de-DE" sz="900" dirty="0">
              <a:latin typeface="Arial" pitchFamily="18"/>
              <a:ea typeface="Andale Sans UI" pitchFamily="2"/>
              <a:cs typeface="Tahoma" pitchFamily="2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791144"/>
              </p:ext>
            </p:extLst>
          </p:nvPr>
        </p:nvGraphicFramePr>
        <p:xfrm>
          <a:off x="285720" y="857232"/>
          <a:ext cx="8627941" cy="5908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073"/>
                <a:gridCol w="5795868"/>
              </a:tblGrid>
              <a:tr h="51241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 реализации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82423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Преемственность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ПК через механизм «Методического абонемента» (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образовательный маршрут коллектива) образовательного учреждения и план мероприятий для отдельных педагогов.</a:t>
                      </a:r>
                    </a:p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РУМО</a:t>
                      </a:r>
                    </a:p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Онлайн-консультирование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  <a:tr h="1682423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Профессиональная культура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Проектные сессии по темам СД 2.0 со специалистами, руководителями МОУО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Введение системы кураторства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Областной конкурс «Педагог года»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Обсуждение актуальных тем на региональной диалоговой Интернет-площадке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  <a:tr h="1694905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Моделирование сред развития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Демонстрационные выезды мастер-учителей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Интернет-выставка идей и решений в рамках Форума «Большая перемена»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188" y="214313"/>
            <a:ext cx="8786812" cy="6286500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  <a:defRPr/>
            </a:pPr>
            <a:r>
              <a:rPr lang="ru-RU" sz="3600" b="1" dirty="0"/>
              <a:t>Социальный договор </a:t>
            </a:r>
            <a:r>
              <a:rPr lang="ru-RU" sz="3600" b="1" dirty="0" smtClean="0"/>
              <a:t>2.0 (СД 2.0)</a:t>
            </a:r>
            <a:endParaRPr lang="ru-RU" sz="3600" dirty="0"/>
          </a:p>
          <a:p>
            <a:pPr algn="ctr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/>
                <a:ea typeface="Andale Sans UI" pitchFamily="2"/>
                <a:cs typeface="Tahoma" pitchFamily="2"/>
              </a:rPr>
              <a:t>Планируемые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/>
                <a:ea typeface="Andale Sans UI" pitchFamily="2"/>
                <a:cs typeface="Tahoma" pitchFamily="2"/>
              </a:rPr>
              <a:t>результаты</a:t>
            </a:r>
            <a:endParaRPr lang="de-DE" sz="3600" b="1" i="1" dirty="0">
              <a:solidFill>
                <a:srgbClr val="FF0000"/>
              </a:solidFill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endParaRPr lang="de-DE" sz="2400" dirty="0"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endParaRPr lang="de-DE" sz="2400" dirty="0"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1080"/>
              </a:spcBef>
              <a:spcAft>
                <a:spcPts val="900"/>
              </a:spcAft>
              <a:buFont typeface="StarSymbol"/>
              <a:buNone/>
              <a:defRPr/>
            </a:pPr>
            <a:endParaRPr lang="de-DE" sz="900" dirty="0">
              <a:latin typeface="Arial" pitchFamily="18"/>
              <a:ea typeface="Andale Sans UI" pitchFamily="2"/>
              <a:cs typeface="Tahoma" pitchFamily="2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186087"/>
              </p:ext>
            </p:extLst>
          </p:nvPr>
        </p:nvGraphicFramePr>
        <p:xfrm>
          <a:off x="285720" y="857232"/>
          <a:ext cx="8627941" cy="5572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073"/>
                <a:gridCol w="5795868"/>
              </a:tblGrid>
              <a:tr h="51241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 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реализации на муниципальном уровне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82423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Преемственность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ЕМД (1 раз в четверть)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консультантов-наставников, кураторов, </a:t>
                      </a:r>
                      <a:r>
                        <a:rPr lang="ru-RU" sz="20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коуч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-тренеров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выезды в ОО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Мастер-классы ММС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  <a:tr h="1682423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Профессиональная культура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Практика проведения учебного дня в другой ОО (взаимообмен педагогами)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директоров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мастеров-учителей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Общественные</a:t>
                      </a:r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форумы, брифинги и др.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  <a:tr h="1694905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Моделирование сред развития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</a:t>
                      </a:r>
                      <a:r>
                        <a:rPr lang="ru-RU" sz="20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взаимопосещений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между коллективами, </a:t>
                      </a:r>
                      <a:r>
                        <a:rPr lang="ru-RU" sz="20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стажировочные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площадки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Соглашения с</a:t>
                      </a:r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социальными партнерами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Тренинги профилактики проф. выгорания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41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74118813"/>
              </p:ext>
            </p:extLst>
          </p:nvPr>
        </p:nvGraphicFramePr>
        <p:xfrm>
          <a:off x="-757238" y="1285860"/>
          <a:ext cx="9901238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2698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/>
              <a:t>Методический абонемент</a:t>
            </a:r>
          </a:p>
        </p:txBody>
      </p:sp>
      <p:sp>
        <p:nvSpPr>
          <p:cNvPr id="3098" name="Oval 3"/>
          <p:cNvSpPr>
            <a:spLocks noChangeArrowheads="1"/>
          </p:cNvSpPr>
          <p:nvPr/>
        </p:nvSpPr>
        <p:spPr bwMode="auto">
          <a:xfrm>
            <a:off x="3428992" y="2285992"/>
            <a:ext cx="1368425" cy="1057276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err="1" smtClean="0">
                <a:solidFill>
                  <a:srgbClr val="0000FF"/>
                </a:solidFill>
                <a:latin typeface="Arial" charset="0"/>
              </a:rPr>
              <a:t>Демонстрац-ные</a:t>
            </a:r>
            <a:endParaRPr lang="ru-RU" sz="1200" b="1" dirty="0" smtClean="0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выезды 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«</a:t>
            </a:r>
            <a:r>
              <a:rPr lang="ru-RU" sz="1200" b="1" dirty="0" err="1" smtClean="0">
                <a:solidFill>
                  <a:srgbClr val="0000FF"/>
                </a:solidFill>
                <a:latin typeface="Arial" charset="0"/>
              </a:rPr>
              <a:t>Педтехнологии</a:t>
            </a:r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»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 </a:t>
            </a:r>
            <a:endParaRPr lang="ru-RU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99" name="Rectangle 4"/>
          <p:cNvSpPr>
            <a:spLocks noChangeArrowheads="1"/>
          </p:cNvSpPr>
          <p:nvPr/>
        </p:nvSpPr>
        <p:spPr bwMode="auto">
          <a:xfrm>
            <a:off x="214282" y="1928802"/>
            <a:ext cx="433388" cy="4032250"/>
          </a:xfrm>
          <a:prstGeom prst="rect">
            <a:avLst/>
          </a:prstGeom>
          <a:solidFill>
            <a:srgbClr val="80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П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А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Р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Т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Н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Е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Р</a:t>
            </a:r>
          </a:p>
          <a:p>
            <a:pPr algn="ctr">
              <a:defRPr/>
            </a:pPr>
            <a:r>
              <a:rPr kumimoji="0" lang="ru-RU" sz="2400" b="1">
                <a:solidFill>
                  <a:schemeClr val="bg1"/>
                </a:solidFill>
                <a:latin typeface="Arial" pitchFamily="34" charset="0"/>
                <a:cs typeface="+mn-cs"/>
              </a:rPr>
              <a:t>Ы</a:t>
            </a:r>
          </a:p>
          <a:p>
            <a:pPr algn="ctr">
              <a:defRPr/>
            </a:pPr>
            <a:endParaRPr kumimoji="0" lang="ru-RU" sz="2400" b="1">
              <a:solidFill>
                <a:schemeClr val="bg1"/>
              </a:solidFill>
              <a:latin typeface="Arial" pitchFamily="34" charset="0"/>
              <a:cs typeface="+mn-cs"/>
            </a:endParaRPr>
          </a:p>
        </p:txBody>
      </p:sp>
      <p:sp>
        <p:nvSpPr>
          <p:cNvPr id="3100" name="Rectangle 5"/>
          <p:cNvSpPr>
            <a:spLocks noChangeArrowheads="1"/>
          </p:cNvSpPr>
          <p:nvPr/>
        </p:nvSpPr>
        <p:spPr bwMode="auto">
          <a:xfrm>
            <a:off x="0" y="404664"/>
            <a:ext cx="7200900" cy="3603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</a:rPr>
              <a:t>Элементы ПК</a:t>
            </a:r>
            <a:endParaRPr kumimoji="0" lang="ru-RU" b="1" dirty="0">
              <a:solidFill>
                <a:schemeClr val="bg1"/>
              </a:solidFill>
              <a:latin typeface="Arial" pitchFamily="34" charset="0"/>
              <a:cs typeface="+mn-cs"/>
            </a:endParaRPr>
          </a:p>
        </p:txBody>
      </p:sp>
      <p:sp>
        <p:nvSpPr>
          <p:cNvPr id="3101" name="Oval 6"/>
          <p:cNvSpPr>
            <a:spLocks noChangeArrowheads="1"/>
          </p:cNvSpPr>
          <p:nvPr/>
        </p:nvSpPr>
        <p:spPr bwMode="auto">
          <a:xfrm>
            <a:off x="2357422" y="3500438"/>
            <a:ext cx="1368425" cy="914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Мастер-класс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«Инструменты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оценивания»</a:t>
            </a:r>
          </a:p>
          <a:p>
            <a:pPr algn="ctr"/>
            <a:endParaRPr lang="ru-RU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102" name="Oval 7"/>
          <p:cNvSpPr>
            <a:spLocks noChangeArrowheads="1"/>
          </p:cNvSpPr>
          <p:nvPr/>
        </p:nvSpPr>
        <p:spPr bwMode="auto">
          <a:xfrm>
            <a:off x="3357554" y="4500570"/>
            <a:ext cx="1785950" cy="914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 smtClean="0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charset="0"/>
              </a:rPr>
              <a:t>Семинар-практикум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charset="0"/>
              </a:rPr>
              <a:t>«преемственность»</a:t>
            </a:r>
            <a:endParaRPr lang="ru-RU" sz="1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103" name="AutoShape 8"/>
          <p:cNvSpPr>
            <a:spLocks/>
          </p:cNvSpPr>
          <p:nvPr/>
        </p:nvSpPr>
        <p:spPr bwMode="auto">
          <a:xfrm rot="5400000">
            <a:off x="4498182" y="-1753394"/>
            <a:ext cx="431800" cy="5900737"/>
          </a:xfrm>
          <a:prstGeom prst="leftBrace">
            <a:avLst>
              <a:gd name="adj1" fmla="val 113879"/>
              <a:gd name="adj2" fmla="val 52532"/>
            </a:avLst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3104" name="Oval 9"/>
          <p:cNvSpPr>
            <a:spLocks noChangeArrowheads="1"/>
          </p:cNvSpPr>
          <p:nvPr/>
        </p:nvSpPr>
        <p:spPr bwMode="auto">
          <a:xfrm>
            <a:off x="4714876" y="3571876"/>
            <a:ext cx="1368425" cy="914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Проектная сессия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«Моделирование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charset="0"/>
              </a:rPr>
              <a:t>сред»</a:t>
            </a:r>
            <a:endParaRPr lang="ru-RU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3357554" y="2428868"/>
            <a:ext cx="14626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dirty="0" err="1" smtClean="0">
                <a:solidFill>
                  <a:schemeClr val="bg1"/>
                </a:solidFill>
              </a:rPr>
              <a:t>научнста</a:t>
            </a:r>
            <a:endParaRPr lang="ru-RU" sz="1200" dirty="0">
              <a:solidFill>
                <a:schemeClr val="bg1"/>
              </a:solidFill>
            </a:endParaRPr>
          </a:p>
          <a:p>
            <a:pPr algn="ctr" eaLnBrk="0" hangingPunct="0"/>
            <a:endParaRPr kumimoji="0"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07" name="AutoShape 35"/>
          <p:cNvSpPr>
            <a:spLocks noChangeArrowheads="1"/>
          </p:cNvSpPr>
          <p:nvPr/>
        </p:nvSpPr>
        <p:spPr bwMode="auto">
          <a:xfrm>
            <a:off x="6804248" y="2420888"/>
            <a:ext cx="2339752" cy="3024336"/>
          </a:xfrm>
          <a:prstGeom prst="roundRect">
            <a:avLst>
              <a:gd name="adj" fmla="val 35750"/>
            </a:avLst>
          </a:pr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 smtClean="0">
                <a:cs typeface="+mn-cs"/>
              </a:rPr>
              <a:t>Содержание программ </a:t>
            </a:r>
            <a:r>
              <a:rPr lang="ru-RU" sz="1400" b="1" dirty="0" smtClean="0"/>
              <a:t>ПК</a:t>
            </a:r>
            <a:r>
              <a:rPr kumimoji="0" lang="ru-RU" sz="1400" b="1" dirty="0" smtClean="0">
                <a:cs typeface="+mn-cs"/>
              </a:rPr>
              <a:t> </a:t>
            </a:r>
          </a:p>
          <a:p>
            <a:pPr algn="ctr">
              <a:defRPr/>
            </a:pPr>
            <a:r>
              <a:rPr kumimoji="0" lang="ru-RU" sz="1400" b="1" dirty="0" smtClean="0">
                <a:cs typeface="+mn-cs"/>
              </a:rPr>
              <a:t>должно </a:t>
            </a:r>
            <a:endParaRPr kumimoji="0" lang="ru-RU" sz="1400" b="1" dirty="0">
              <a:cs typeface="+mn-cs"/>
            </a:endParaRPr>
          </a:p>
          <a:p>
            <a:pPr algn="ctr">
              <a:defRPr/>
            </a:pPr>
            <a:r>
              <a:rPr kumimoji="0" lang="ru-RU" sz="1400" b="1" dirty="0">
                <a:cs typeface="+mn-cs"/>
              </a:rPr>
              <a:t>формироваться с </a:t>
            </a:r>
            <a:r>
              <a:rPr kumimoji="0" lang="ru-RU" sz="1400" b="1" dirty="0" smtClean="0">
                <a:solidFill>
                  <a:srgbClr val="800000"/>
                </a:solidFill>
                <a:cs typeface="+mn-cs"/>
              </a:rPr>
              <a:t>учётом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cs typeface="+mn-cs"/>
              </a:rPr>
              <a:t> </a:t>
            </a:r>
            <a:r>
              <a:rPr kumimoji="0" lang="ru-RU" sz="1400" b="1" dirty="0">
                <a:solidFill>
                  <a:srgbClr val="800000"/>
                </a:solidFill>
                <a:cs typeface="+mn-cs"/>
              </a:rPr>
              <a:t>пожеланий</a:t>
            </a: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cs typeface="+mn-cs"/>
              </a:rPr>
              <a:t> </a:t>
            </a:r>
            <a:r>
              <a:rPr kumimoji="0" lang="ru-RU" sz="1400" b="1" dirty="0" smtClean="0">
                <a:solidFill>
                  <a:srgbClr val="800000"/>
                </a:solidFill>
                <a:cs typeface="+mn-cs"/>
              </a:rPr>
              <a:t>обучающихся, МОУО, </a:t>
            </a:r>
            <a:endParaRPr kumimoji="0" lang="ru-RU" sz="1400" b="1" dirty="0">
              <a:solidFill>
                <a:srgbClr val="800000"/>
              </a:solidFill>
              <a:cs typeface="+mn-cs"/>
            </a:endParaRPr>
          </a:p>
          <a:p>
            <a:pPr algn="ctr">
              <a:defRPr/>
            </a:pPr>
            <a:r>
              <a:rPr kumimoji="0" lang="ru-RU" sz="1400" b="1" dirty="0" smtClean="0">
                <a:cs typeface="+mn-cs"/>
              </a:rPr>
              <a:t>осуществляться </a:t>
            </a:r>
            <a:r>
              <a:rPr kumimoji="0" lang="ru-RU" sz="1400" b="1" dirty="0">
                <a:cs typeface="+mn-cs"/>
              </a:rPr>
              <a:t>посредством</a:t>
            </a:r>
          </a:p>
          <a:p>
            <a:pPr algn="ctr">
              <a:defRPr/>
            </a:pPr>
            <a:r>
              <a:rPr kumimoji="0" lang="ru-RU" sz="1400" b="1" dirty="0">
                <a:cs typeface="+mn-cs"/>
              </a:rPr>
              <a:t>различных </a:t>
            </a:r>
            <a:r>
              <a:rPr kumimoji="0" lang="ru-RU" sz="1400" b="1" dirty="0">
                <a:solidFill>
                  <a:srgbClr val="800000"/>
                </a:solidFill>
                <a:cs typeface="+mn-cs"/>
              </a:rPr>
              <a:t>форм </a:t>
            </a:r>
            <a:endParaRPr kumimoji="0" lang="ru-RU" sz="1400" b="1" dirty="0" smtClean="0">
              <a:solidFill>
                <a:srgbClr val="800000"/>
              </a:solidFill>
              <a:cs typeface="+mn-cs"/>
            </a:endParaRP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cs typeface="+mn-cs"/>
              </a:rPr>
              <a:t>организации на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cs typeface="+mn-cs"/>
              </a:rPr>
              <a:t> </a:t>
            </a:r>
            <a:r>
              <a:rPr kumimoji="0" lang="ru-RU" sz="1400" b="1" dirty="0" err="1" smtClean="0">
                <a:solidFill>
                  <a:srgbClr val="800000"/>
                </a:solidFill>
                <a:cs typeface="+mn-cs"/>
              </a:rPr>
              <a:t>деятельностной</a:t>
            </a:r>
            <a:r>
              <a:rPr kumimoji="0" lang="ru-RU" sz="1400" b="1" dirty="0" smtClean="0">
                <a:solidFill>
                  <a:srgbClr val="800000"/>
                </a:solidFill>
                <a:cs typeface="+mn-cs"/>
              </a:rPr>
              <a:t> основе,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800000"/>
                </a:solidFill>
              </a:rPr>
              <a:t>в соответствии с </a:t>
            </a:r>
          </a:p>
          <a:p>
            <a:pPr algn="ctr">
              <a:defRPr/>
            </a:pPr>
            <a:r>
              <a:rPr lang="ru-RU" sz="1400" b="1" dirty="0" err="1" smtClean="0">
                <a:solidFill>
                  <a:srgbClr val="800000"/>
                </a:solidFill>
              </a:rPr>
              <a:t>профстандартом</a:t>
            </a:r>
            <a:endParaRPr kumimoji="0" lang="ru-RU" sz="1400" b="1" dirty="0">
              <a:solidFill>
                <a:srgbClr val="800000"/>
              </a:solidFill>
              <a:cs typeface="+mn-cs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6012160" y="5733256"/>
            <a:ext cx="3131840" cy="1124744"/>
          </a:xfrm>
          <a:prstGeom prst="roundRect">
            <a:avLst>
              <a:gd name="adj" fmla="val 50000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1400" b="1" dirty="0"/>
              <a:t> </a:t>
            </a:r>
            <a:r>
              <a:rPr lang="ru-RU" sz="1400" b="1" dirty="0" smtClean="0"/>
              <a:t>Положение о </a:t>
            </a:r>
            <a:r>
              <a:rPr lang="ru-RU" sz="1400" b="1" dirty="0" err="1" smtClean="0"/>
              <a:t>зачетно-накопительной</a:t>
            </a: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400" b="1" dirty="0" smtClean="0"/>
              <a:t> системе ПК педагогов</a:t>
            </a:r>
            <a:endParaRPr lang="ru-RU" sz="1400" b="1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14282" y="786208"/>
            <a:ext cx="2714612" cy="1124744"/>
          </a:xfrm>
          <a:prstGeom prst="roundRect">
            <a:avLst>
              <a:gd name="adj" fmla="val 50000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1400" b="1" dirty="0"/>
              <a:t> </a:t>
            </a:r>
            <a:r>
              <a:rPr lang="ru-RU" sz="1600" b="1" dirty="0" smtClean="0"/>
              <a:t>ТОГИРРО,  МОУО, ММС, </a:t>
            </a:r>
          </a:p>
          <a:p>
            <a:pPr algn="ctr">
              <a:lnSpc>
                <a:spcPct val="80000"/>
              </a:lnSpc>
            </a:pPr>
            <a:r>
              <a:rPr lang="ru-RU" sz="1600" b="1" dirty="0" smtClean="0"/>
              <a:t>руководитель ОУ</a:t>
            </a:r>
          </a:p>
          <a:p>
            <a:pPr algn="ctr">
              <a:lnSpc>
                <a:spcPct val="80000"/>
              </a:lnSpc>
            </a:pPr>
            <a:r>
              <a:rPr lang="ru-RU" sz="1600" b="1" dirty="0" smtClean="0"/>
              <a:t>(3-х стороннее соглашение)</a:t>
            </a:r>
            <a:endParaRPr lang="ru-RU" sz="1600" b="1" dirty="0"/>
          </a:p>
        </p:txBody>
      </p:sp>
      <p:pic>
        <p:nvPicPr>
          <p:cNvPr id="17" name="Picture 9" descr="MEETI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6920953" y="0"/>
            <a:ext cx="1937316" cy="18573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06375"/>
            <a:ext cx="8228013" cy="1259111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Актуальные </a:t>
            </a:r>
            <a:r>
              <a:rPr lang="ru-RU" sz="2800" b="1" dirty="0"/>
              <a:t>темы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616" y="-387424"/>
            <a:ext cx="8185179" cy="494825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образовательной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СОО,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основанной на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межпредметных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понятиях, организации учебной деятельности обучающихся и обеспечении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метапредметных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результатов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Расширение образовательных возможностей обучающихся за счет объединения ресурсов программ учебных предметов, учебных курсов по выбору учащихся, курсов внеурочной деятельности и дополнительных общеобразовательных программ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Разработка единой системы текущего контроля и промежуточной аттестации, позволяющей оценивать динамику образовательных результатов каждого обучающегося.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Организация эффективной работы с учебниками, в том числе и электронными, учебно-методическими пособиями в логике единых линий и учебно-методических комплексов.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Проектирование сред, в том числе и информационно-развивающей среды, обеспечивающей достижение всех результатов, утвержденных в основной образовательной </a:t>
            </a:r>
            <a:r>
              <a:rPr lang="ru-RU" sz="1600" dirty="0" smtClean="0"/>
              <a:t>программе </a:t>
            </a:r>
            <a:r>
              <a:rPr lang="ru-RU" sz="1600" dirty="0"/>
              <a:t>школы</a:t>
            </a:r>
            <a:r>
              <a:rPr lang="ru-RU" sz="1600" dirty="0" smtClean="0"/>
              <a:t>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Разработка образовательных ресурсов для реализации дистанционных образовательных технологий и электронного обучения.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Адаптация образовательных программ для детей с ограниченными возможностями здоровья.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Педагогические технологии, обеспечивающие реализацию ФГОС</a:t>
            </a:r>
            <a:r>
              <a:rPr lang="ru-RU" sz="1600" dirty="0" smtClean="0"/>
              <a:t>.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r>
              <a:rPr lang="ru-RU" sz="1600" dirty="0"/>
              <a:t>Использование результатов оценочных процедур в повышении качества образования. </a:t>
            </a:r>
          </a:p>
          <a:p>
            <a:pPr marL="457200" indent="-457200" algn="just">
              <a:buFont typeface="Times New Roman" pitchFamily="18" charset="0"/>
              <a:buAutoNum type="arabicPeriod"/>
            </a:pPr>
            <a:endParaRPr lang="ru-RU" sz="1400" dirty="0" smtClean="0"/>
          </a:p>
          <a:p>
            <a:pPr marL="457200" indent="-457200" algn="just">
              <a:buFont typeface="Times New Roman" pitchFamily="18" charset="0"/>
              <a:buAutoNum type="arabicPeriod"/>
            </a:pPr>
            <a:endParaRPr lang="ru-RU" sz="1400" dirty="0"/>
          </a:p>
          <a:p>
            <a:pPr marL="457200" indent="-457200" algn="just">
              <a:buFont typeface="Times New Roman" pitchFamily="18" charset="0"/>
              <a:buAutoNum type="arabicPeriod"/>
            </a:pPr>
            <a:endParaRPr lang="ru-RU" altLang="ru-RU" sz="20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Times New Roman" pitchFamily="18" charset="0"/>
              <a:buAutoNum type="arabicPeriod"/>
            </a:pPr>
            <a:endParaRPr lang="ru-RU" altLang="ru-RU" sz="800" dirty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endParaRPr lang="ru-RU" altLang="ru-RU" sz="20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buAutoNum type="arabicPeriod"/>
            </a:pPr>
            <a:endParaRPr lang="ru-RU" altLang="ru-RU" sz="800" dirty="0">
              <a:solidFill>
                <a:schemeClr val="tx1"/>
              </a:solidFill>
            </a:endParaRPr>
          </a:p>
          <a:p>
            <a:pPr marL="0" indent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9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0"/>
          <p:cNvSpPr txBox="1">
            <a:spLocks noChangeArrowheads="1"/>
          </p:cNvSpPr>
          <p:nvPr/>
        </p:nvSpPr>
        <p:spPr bwMode="auto">
          <a:xfrm>
            <a:off x="0" y="317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A50021"/>
                </a:solidFill>
              </a:rPr>
              <a:t>Организация курсовой подготовки в </a:t>
            </a:r>
            <a:r>
              <a:rPr lang="ru-RU" altLang="ru-RU" b="1" dirty="0" smtClean="0">
                <a:solidFill>
                  <a:srgbClr val="A50021"/>
                </a:solidFill>
              </a:rPr>
              <a:t>2016 году. Что сохранить?</a:t>
            </a:r>
            <a:endParaRPr lang="ru-RU" altLang="ru-RU" b="1" dirty="0">
              <a:solidFill>
                <a:srgbClr val="A5002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787400"/>
            <a:ext cx="11334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108 часов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787400"/>
            <a:ext cx="3048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98675" y="787400"/>
            <a:ext cx="16684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34 часа </a:t>
            </a:r>
          </a:p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(дистанционно)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38600" y="781050"/>
            <a:ext cx="3048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65688" y="787400"/>
            <a:ext cx="10763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36 часов </a:t>
            </a:r>
          </a:p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(очно)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796088" y="777875"/>
            <a:ext cx="3048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58038" y="787400"/>
            <a:ext cx="14287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38 часов </a:t>
            </a:r>
          </a:p>
          <a:p>
            <a:pPr algn="ctr">
              <a:defRPr/>
            </a:pPr>
            <a:r>
              <a:rPr lang="ru-RU" sz="1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(стажировка)</a:t>
            </a:r>
          </a:p>
        </p:txBody>
      </p:sp>
      <p:sp>
        <p:nvSpPr>
          <p:cNvPr id="8202" name="Прямоугольник 3"/>
          <p:cNvSpPr>
            <a:spLocks noChangeArrowheads="1"/>
          </p:cNvSpPr>
          <p:nvPr/>
        </p:nvSpPr>
        <p:spPr bwMode="auto">
          <a:xfrm>
            <a:off x="609600" y="1536700"/>
            <a:ext cx="5334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endParaRPr lang="ru-RU" alt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lang="ru-RU" alt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endParaRPr lang="ru-RU" alt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endParaRPr lang="ru-RU" alt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alt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endParaRPr lang="ru-RU" altLang="ru-RU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03" name="Прямоугольник 11"/>
          <p:cNvSpPr>
            <a:spLocks noChangeArrowheads="1"/>
          </p:cNvSpPr>
          <p:nvPr/>
        </p:nvSpPr>
        <p:spPr bwMode="auto">
          <a:xfrm>
            <a:off x="609600" y="3733800"/>
            <a:ext cx="5334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</a:p>
          <a:p>
            <a:pPr algn="ctr"/>
            <a:r>
              <a:rPr lang="ru-RU" altLang="ru-RU" b="1"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8600" y="3611563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28600" y="762000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28600" y="6781800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207" name="Прямоугольник 17"/>
          <p:cNvSpPr>
            <a:spLocks noChangeArrowheads="1"/>
          </p:cNvSpPr>
          <p:nvPr/>
        </p:nvSpPr>
        <p:spPr bwMode="auto">
          <a:xfrm>
            <a:off x="4724400" y="1885950"/>
            <a:ext cx="164941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лекции,</a:t>
            </a:r>
          </a:p>
          <a:p>
            <a:pPr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семинарские занятия,</a:t>
            </a:r>
          </a:p>
          <a:p>
            <a:pPr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тренинги, </a:t>
            </a:r>
          </a:p>
          <a:p>
            <a:pPr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мастер-классы и др.</a:t>
            </a:r>
          </a:p>
        </p:txBody>
      </p:sp>
      <p:sp>
        <p:nvSpPr>
          <p:cNvPr id="8208" name="Прямоугольник 16"/>
          <p:cNvSpPr>
            <a:spLocks noChangeArrowheads="1"/>
          </p:cNvSpPr>
          <p:nvPr/>
        </p:nvSpPr>
        <p:spPr bwMode="auto">
          <a:xfrm>
            <a:off x="6950075" y="1825625"/>
            <a:ext cx="2033588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1000"/>
              <a:t>мероприятия по повышению квалификации в муниципальных образованиях (согласно перечню мероприятий зачётно-накопительной системы, утверждённой ДОН)</a:t>
            </a:r>
          </a:p>
        </p:txBody>
      </p:sp>
      <p:sp>
        <p:nvSpPr>
          <p:cNvPr id="8209" name="Прямоугольник 19"/>
          <p:cNvSpPr>
            <a:spLocks noChangeArrowheads="1"/>
          </p:cNvSpPr>
          <p:nvPr/>
        </p:nvSpPr>
        <p:spPr bwMode="auto">
          <a:xfrm>
            <a:off x="1668463" y="3962400"/>
            <a:ext cx="2420937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defRPr/>
            </a:pPr>
            <a:r>
              <a:rPr lang="ru-RU" sz="1000" b="1" dirty="0"/>
              <a:t>инвариант (34 часа):</a:t>
            </a:r>
          </a:p>
          <a:p>
            <a:pPr marL="171450" indent="-171450" algn="just">
              <a:lnSpc>
                <a:spcPct val="115000"/>
              </a:lnSpc>
              <a:buFont typeface="Arial" charset="0"/>
              <a:buChar char="•"/>
              <a:defRPr/>
            </a:pPr>
            <a:r>
              <a:rPr lang="ru-RU" altLang="ru-RU" sz="1000" dirty="0">
                <a:latin typeface="Arial" charset="0"/>
                <a:ea typeface="Calibri" pitchFamily="34" charset="0"/>
                <a:cs typeface="Times New Roman" pitchFamily="18" charset="0"/>
              </a:rPr>
              <a:t>установочное занятие в режиме ВКС – 2 часа</a:t>
            </a:r>
          </a:p>
          <a:p>
            <a:pPr marL="171450" indent="-171450" algn="just">
              <a:lnSpc>
                <a:spcPct val="115000"/>
              </a:lnSpc>
              <a:buFont typeface="Arial" charset="0"/>
              <a:buChar char="•"/>
              <a:defRPr/>
            </a:pPr>
            <a:r>
              <a:rPr lang="ru-RU" altLang="ru-RU" sz="1000" dirty="0">
                <a:latin typeface="Arial" charset="0"/>
                <a:ea typeface="Calibri" pitchFamily="34" charset="0"/>
                <a:cs typeface="Times New Roman" pitchFamily="18" charset="0"/>
              </a:rPr>
              <a:t>предметный модуль – 8 часов, </a:t>
            </a:r>
          </a:p>
          <a:p>
            <a:pPr marL="171450" indent="-171450" algn="just">
              <a:lnSpc>
                <a:spcPct val="115000"/>
              </a:lnSpc>
              <a:buFont typeface="Arial" charset="0"/>
              <a:buChar char="•"/>
              <a:defRPr/>
            </a:pPr>
            <a:r>
              <a:rPr lang="ru-RU" altLang="ru-RU" sz="1000" dirty="0" err="1">
                <a:latin typeface="Arial" charset="0"/>
                <a:ea typeface="Calibri" pitchFamily="34" charset="0"/>
                <a:cs typeface="Times New Roman" pitchFamily="18" charset="0"/>
              </a:rPr>
              <a:t>метапредметный</a:t>
            </a:r>
            <a:r>
              <a:rPr lang="ru-RU" altLang="ru-RU" sz="1000" dirty="0">
                <a:latin typeface="Arial" charset="0"/>
                <a:ea typeface="Calibri" pitchFamily="34" charset="0"/>
                <a:cs typeface="Times New Roman" pitchFamily="18" charset="0"/>
              </a:rPr>
              <a:t> модуль (содержание и технологии, механизмы профессионального взаимодействия) - 8 часов, </a:t>
            </a:r>
          </a:p>
          <a:p>
            <a:pPr marL="171450" indent="-171450" algn="just">
              <a:lnSpc>
                <a:spcPct val="115000"/>
              </a:lnSpc>
              <a:buFont typeface="Arial" charset="0"/>
              <a:buChar char="•"/>
              <a:defRPr/>
            </a:pPr>
            <a:r>
              <a:rPr lang="ru-RU" altLang="ru-RU" sz="1000" dirty="0">
                <a:latin typeface="Arial" charset="0"/>
                <a:ea typeface="Calibri" pitchFamily="34" charset="0"/>
                <a:cs typeface="Times New Roman" pitchFamily="18" charset="0"/>
              </a:rPr>
              <a:t>психолого-педагогический модуль – 8 часов,</a:t>
            </a:r>
          </a:p>
          <a:p>
            <a:pPr marL="171450" indent="-171450" algn="just">
              <a:lnSpc>
                <a:spcPct val="115000"/>
              </a:lnSpc>
              <a:buFont typeface="Arial" charset="0"/>
              <a:buChar char="•"/>
              <a:defRPr/>
            </a:pPr>
            <a:r>
              <a:rPr lang="ru-RU" altLang="ru-RU" sz="1000" dirty="0">
                <a:latin typeface="Arial" charset="0"/>
                <a:ea typeface="Calibri" pitchFamily="34" charset="0"/>
                <a:cs typeface="Times New Roman" pitchFamily="18" charset="0"/>
              </a:rPr>
              <a:t>модуль внеурочной работы по предмету – 8 часов.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267200" y="3581400"/>
            <a:ext cx="2633663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76213" algn="just">
              <a:buFont typeface="Arial" panose="020B0604020202020204" pitchFamily="34" charset="0"/>
              <a:buChar char="•"/>
              <a:defRPr/>
            </a:pPr>
            <a:r>
              <a:rPr lang="ru-RU" sz="1000" b="1" dirty="0"/>
              <a:t>инвариант (28 часов, включая </a:t>
            </a:r>
            <a:br>
              <a:rPr lang="ru-RU" sz="1000" b="1" dirty="0"/>
            </a:br>
            <a:r>
              <a:rPr lang="ru-RU" sz="1000" b="1" dirty="0"/>
              <a:t>выход на базу ОУ по всем </a:t>
            </a:r>
            <a:br>
              <a:rPr lang="ru-RU" sz="1000" b="1" dirty="0"/>
            </a:br>
            <a:r>
              <a:rPr lang="ru-RU" sz="1000" b="1" dirty="0"/>
              <a:t>аспектам обучения</a:t>
            </a:r>
            <a:r>
              <a:rPr lang="ru-RU" sz="1000" dirty="0"/>
              <a:t>):</a:t>
            </a:r>
          </a:p>
          <a:p>
            <a:pPr indent="176213" algn="just">
              <a:buFont typeface="Arial" panose="020B0604020202020204" pitchFamily="34" charset="0"/>
              <a:buChar char="‒"/>
              <a:defRPr/>
            </a:pPr>
            <a:r>
              <a:rPr lang="ru-RU" sz="1000" dirty="0"/>
              <a:t>предметный модуль – 8 часов (до 4 часов стажировки), </a:t>
            </a:r>
          </a:p>
          <a:p>
            <a:pPr indent="176213" algn="just">
              <a:buFont typeface="Arial" panose="020B0604020202020204" pitchFamily="34" charset="0"/>
              <a:buChar char="‒"/>
              <a:defRPr/>
            </a:pPr>
            <a:r>
              <a:rPr lang="ru-RU" sz="1000" dirty="0" err="1"/>
              <a:t>метапредметный</a:t>
            </a:r>
            <a:r>
              <a:rPr lang="ru-RU" sz="1000" dirty="0"/>
              <a:t> модуль (содержание и технологии, механизмы профессионального взаимодействия) - 12 час. (до 6 ч. стажировки), </a:t>
            </a:r>
          </a:p>
          <a:p>
            <a:pPr indent="176213" algn="just">
              <a:buFont typeface="Arial" panose="020B0604020202020204" pitchFamily="34" charset="0"/>
              <a:buChar char="‒"/>
              <a:defRPr/>
            </a:pPr>
            <a:r>
              <a:rPr lang="ru-RU" sz="1000" dirty="0"/>
              <a:t>психолого-педагогический модуль – 4 часа (до 2 часов стажировки);</a:t>
            </a:r>
          </a:p>
          <a:p>
            <a:pPr indent="176213" algn="just">
              <a:buFont typeface="Arial" panose="020B0604020202020204" pitchFamily="34" charset="0"/>
              <a:buChar char="‒"/>
              <a:defRPr/>
            </a:pPr>
            <a:r>
              <a:rPr lang="ru-RU" sz="1000" dirty="0"/>
              <a:t>модуль внеурочной работы по предмету – 4 часа (до 2 часов стажировки).</a:t>
            </a:r>
          </a:p>
          <a:p>
            <a:pPr indent="176213" algn="just">
              <a:buFont typeface="Arial" panose="020B0604020202020204" pitchFamily="34" charset="0"/>
              <a:buChar char="•"/>
              <a:defRPr/>
            </a:pPr>
            <a:r>
              <a:rPr lang="ru-RU" sz="1000" b="1" dirty="0"/>
              <a:t>вариативная часть, формируемая на основе результатов диагностики </a:t>
            </a:r>
            <a:br>
              <a:rPr lang="ru-RU" sz="1000" b="1" dirty="0"/>
            </a:br>
            <a:r>
              <a:rPr lang="ru-RU" sz="1000" b="1" dirty="0"/>
              <a:t>(8 час.):</a:t>
            </a:r>
            <a:endParaRPr lang="ru-RU" sz="1000" dirty="0"/>
          </a:p>
          <a:p>
            <a:pPr algn="just">
              <a:defRPr/>
            </a:pPr>
            <a:r>
              <a:rPr lang="ru-RU" sz="1000" dirty="0"/>
              <a:t>8 часов – модуль по развитию профессиональной компетентности педагогов (до 4 часов стажировки).</a:t>
            </a:r>
            <a:endParaRPr lang="ru-RU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05638" y="3733800"/>
            <a:ext cx="2035175" cy="3016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000" b="1" dirty="0"/>
              <a:t>38 часов – вариативная </a:t>
            </a:r>
            <a:r>
              <a:rPr lang="ru-RU" sz="1000" dirty="0"/>
              <a:t>часть, формируемая на основе востребованности, исходя из диагностики и запросов педагогов:</a:t>
            </a:r>
          </a:p>
          <a:p>
            <a:pPr indent="176213" algn="just">
              <a:buFont typeface="Arial" panose="020B0604020202020204" pitchFamily="34" charset="0"/>
              <a:buChar char="•"/>
              <a:defRPr/>
            </a:pPr>
            <a:r>
              <a:rPr lang="ru-RU" sz="1000" dirty="0"/>
              <a:t>стажировка на базе образовательных учреждений муниципального образования, а также иных муниципальных образований (минимум  8 час.)</a:t>
            </a:r>
          </a:p>
          <a:p>
            <a:pPr indent="176213" algn="just">
              <a:buFont typeface="Arial" panose="020B0604020202020204" pitchFamily="34" charset="0"/>
              <a:buChar char="•"/>
              <a:defRPr/>
            </a:pPr>
            <a:r>
              <a:rPr lang="ru-RU" sz="1000" dirty="0"/>
              <a:t>мероприятия, организуемые РМК/РМС,  утверждённые ДОН,</a:t>
            </a:r>
          </a:p>
          <a:p>
            <a:pPr indent="176213" algn="just">
              <a:buFont typeface="Arial" panose="020B0604020202020204" pitchFamily="34" charset="0"/>
              <a:buChar char="•"/>
              <a:defRPr/>
            </a:pPr>
            <a:r>
              <a:rPr lang="ru-RU" sz="1000" dirty="0"/>
              <a:t>самостоятельное проведение мероприятий, иные формы самообразования согласно Положения о </a:t>
            </a:r>
            <a:r>
              <a:rPr lang="ru-RU" sz="1000" dirty="0" err="1"/>
              <a:t>зачётно</a:t>
            </a:r>
            <a:r>
              <a:rPr lang="ru-RU" sz="1000" dirty="0"/>
              <a:t>-накопительной системе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28600" y="1371600"/>
            <a:ext cx="85661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213" name="Прямоугольник 23"/>
          <p:cNvSpPr>
            <a:spLocks noChangeArrowheads="1"/>
          </p:cNvSpPr>
          <p:nvPr/>
        </p:nvSpPr>
        <p:spPr bwMode="auto">
          <a:xfrm>
            <a:off x="1455738" y="1374775"/>
            <a:ext cx="2762250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88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режим ВКС,</a:t>
            </a:r>
            <a:endParaRPr lang="ru-RU" altLang="ru-RU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и рассылка информационных пакетов для самостоятельной работы в установленные сроки (презентационный и текстовый материал, задания),</a:t>
            </a:r>
            <a:endParaRPr lang="ru-RU" altLang="ru-RU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консультирование в онлайн и оффлайн режиме,</a:t>
            </a:r>
            <a:endParaRPr lang="ru-RU" altLang="ru-RU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анализ выполненных заданий и рекомендации по дальнейшему обучению, по корректировке практической работы,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000">
                <a:ea typeface="Calibri" panose="020F0502020204030204" pitchFamily="34" charset="0"/>
                <a:cs typeface="Times New Roman" panose="02020603050405020304" pitchFamily="18" charset="0"/>
              </a:rPr>
              <a:t>видеолекции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8600" y="427038"/>
            <a:ext cx="8755063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Категория: педагоги-предметники, преподаватели общеобразовательных дисциплин СПО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15" name="Номер слайда 1"/>
          <p:cNvSpPr txBox="1">
            <a:spLocks noGrp="1"/>
          </p:cNvSpPr>
          <p:nvPr/>
        </p:nvSpPr>
        <p:spPr bwMode="auto">
          <a:xfrm>
            <a:off x="7086600" y="6492875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ru-RU" altLang="ru-RU" sz="900">
                <a:solidFill>
                  <a:srgbClr val="4A382D"/>
                </a:solidFill>
              </a:rPr>
              <a:t>3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533525" y="1022350"/>
            <a:ext cx="0" cy="5759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191000" y="1019175"/>
            <a:ext cx="0" cy="5761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948488" y="1022350"/>
            <a:ext cx="0" cy="5759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791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1052513"/>
            <a:ext cx="9144000" cy="34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1139825"/>
            <a:ext cx="9144000" cy="10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pic>
        <p:nvPicPr>
          <p:cNvPr id="7172" name="Picture 5" descr="dailyplanner_writing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3" y="5919788"/>
            <a:ext cx="1295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357313" y="1797050"/>
            <a:ext cx="4991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/>
              <a:t>Дистанционное обучение с использованием </a:t>
            </a:r>
          </a:p>
          <a:p>
            <a:r>
              <a:rPr lang="ru-RU" altLang="ru-RU"/>
              <a:t>кейсов на сайте ТОГИРРО(36 ч.)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2895600" y="2965450"/>
            <a:ext cx="448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/>
              <a:t>Лекционно-практические занятия (28 ч.)</a:t>
            </a:r>
          </a:p>
        </p:txBody>
      </p:sp>
      <p:sp>
        <p:nvSpPr>
          <p:cNvPr id="7175" name="Rectangle 11"/>
          <p:cNvSpPr>
            <a:spLocks noChangeArrowheads="1"/>
          </p:cNvSpPr>
          <p:nvPr/>
        </p:nvSpPr>
        <p:spPr bwMode="auto">
          <a:xfrm>
            <a:off x="4214813" y="4021138"/>
            <a:ext cx="49291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/>
              <a:t>Стажировка </a:t>
            </a:r>
          </a:p>
          <a:p>
            <a:r>
              <a:rPr lang="ru-RU" altLang="ru-RU"/>
              <a:t>на базе образовательного </a:t>
            </a:r>
          </a:p>
          <a:p>
            <a:r>
              <a:rPr lang="ru-RU" altLang="ru-RU"/>
              <a:t>учреждения (8 ч.)</a:t>
            </a:r>
          </a:p>
        </p:txBody>
      </p:sp>
      <p:pic>
        <p:nvPicPr>
          <p:cNvPr id="7176" name="Picture 12" descr="conferenceroom_meeting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127635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13"/>
          <p:cNvSpPr>
            <a:spLocks noChangeArrowheads="1"/>
          </p:cNvSpPr>
          <p:nvPr/>
        </p:nvSpPr>
        <p:spPr bwMode="auto">
          <a:xfrm>
            <a:off x="5143500" y="5181600"/>
            <a:ext cx="40005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/>
              <a:t>Мероприятия в муниципальных образованиях (индивидуальный маршрут). Выполнение итоговых работ (38 ч.)</a:t>
            </a:r>
          </a:p>
          <a:p>
            <a:pPr algn="r"/>
            <a:r>
              <a:rPr lang="ru-RU" altLang="ru-RU" i="1"/>
              <a:t>              Получение удостоверения                                                                                 установленного   образца</a:t>
            </a:r>
          </a:p>
        </p:txBody>
      </p:sp>
      <p:pic>
        <p:nvPicPr>
          <p:cNvPr id="7178" name="Picture 12" descr="Рисунок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611563"/>
            <a:ext cx="164306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Выгнутая влево стрелка 99"/>
          <p:cNvSpPr/>
          <p:nvPr/>
        </p:nvSpPr>
        <p:spPr>
          <a:xfrm rot="19445296">
            <a:off x="415925" y="2433638"/>
            <a:ext cx="546100" cy="1290637"/>
          </a:xfrm>
          <a:prstGeom prst="curvedRightArrow">
            <a:avLst>
              <a:gd name="adj1" fmla="val 25000"/>
              <a:gd name="adj2" fmla="val 50000"/>
              <a:gd name="adj3" fmla="val 31876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1" name="Выгнутая влево стрелка 100"/>
          <p:cNvSpPr/>
          <p:nvPr/>
        </p:nvSpPr>
        <p:spPr>
          <a:xfrm rot="19310626">
            <a:off x="1630363" y="3719513"/>
            <a:ext cx="546100" cy="1290637"/>
          </a:xfrm>
          <a:prstGeom prst="curvedRightArrow">
            <a:avLst>
              <a:gd name="adj1" fmla="val 25000"/>
              <a:gd name="adj2" fmla="val 50000"/>
              <a:gd name="adj3" fmla="val 31876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2" name="Выгнутая влево стрелка 101"/>
          <p:cNvSpPr/>
          <p:nvPr/>
        </p:nvSpPr>
        <p:spPr>
          <a:xfrm rot="18835717">
            <a:off x="2930525" y="4949825"/>
            <a:ext cx="546100" cy="1289050"/>
          </a:xfrm>
          <a:prstGeom prst="curvedRightArrow">
            <a:avLst>
              <a:gd name="adj1" fmla="val 25000"/>
              <a:gd name="adj2" fmla="val 50000"/>
              <a:gd name="adj3" fmla="val 31876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182" name="Прямоугольник 102"/>
          <p:cNvSpPr>
            <a:spLocks noChangeArrowheads="1"/>
          </p:cNvSpPr>
          <p:nvPr/>
        </p:nvSpPr>
        <p:spPr bwMode="auto">
          <a:xfrm>
            <a:off x="0" y="0"/>
            <a:ext cx="8839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0850"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53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30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Модульно-накопительная модель </a:t>
            </a:r>
          </a:p>
          <a:p>
            <a:pPr algn="ctr"/>
            <a:r>
              <a:rPr lang="ru-RU" altLang="ru-RU" sz="330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 в ТОГИРРО</a:t>
            </a:r>
          </a:p>
        </p:txBody>
      </p:sp>
      <p:pic>
        <p:nvPicPr>
          <p:cNvPr id="7183" name="Picture 9" descr="MEET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243013" y="2395538"/>
            <a:ext cx="1500187" cy="1438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8" descr="historian_write_book_hc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0" y="5181600"/>
            <a:ext cx="113665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75550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975" y="990600"/>
            <a:ext cx="8810625" cy="4941888"/>
          </a:xfrm>
          <a:prstGeom prst="rect">
            <a:avLst/>
          </a:prstGeo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defRPr/>
            </a:pPr>
            <a:endParaRPr lang="ru-RU" altLang="ru-RU" sz="1600" smtClean="0">
              <a:solidFill>
                <a:srgbClr val="333F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67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203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b="1" dirty="0">
                <a:solidFill>
                  <a:srgbClr val="A50021"/>
                </a:solidFill>
              </a:rPr>
              <a:t>Формы заполнения отчетов по муниципальным модулям педагогическими работниками в </a:t>
            </a:r>
            <a:r>
              <a:rPr lang="ru-RU" altLang="ru-RU" sz="1600" b="1" dirty="0" smtClean="0">
                <a:solidFill>
                  <a:srgbClr val="A50021"/>
                </a:solidFill>
              </a:rPr>
              <a:t>2016 </a:t>
            </a:r>
            <a:r>
              <a:rPr lang="ru-RU" altLang="ru-RU" sz="1600" b="1" dirty="0">
                <a:solidFill>
                  <a:srgbClr val="A50021"/>
                </a:solidFill>
              </a:rPr>
              <a:t>году</a:t>
            </a:r>
            <a:endParaRPr lang="ru-RU" altLang="ru-RU" sz="1600" dirty="0">
              <a:solidFill>
                <a:srgbClr val="A5002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0975" y="1176338"/>
            <a:ext cx="8001000" cy="3048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975" indent="-180975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ru-RU" sz="1200" b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включении в региональный перечень муниципальных мероприятий:</a:t>
            </a:r>
            <a:endParaRPr lang="ru-RU" sz="12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432" name="Group 96"/>
          <p:cNvGraphicFramePr>
            <a:graphicFrameLocks noGrp="1"/>
          </p:cNvGraphicFramePr>
          <p:nvPr/>
        </p:nvGraphicFramePr>
        <p:xfrm>
          <a:off x="457200" y="1524000"/>
          <a:ext cx="8458200" cy="630936"/>
        </p:xfrm>
        <a:graphic>
          <a:graphicData uri="http://schemas.openxmlformats.org/drawingml/2006/table">
            <a:tbl>
              <a:tblPr/>
              <a:tblGrid>
                <a:gridCol w="2203450"/>
                <a:gridCol w="1385888"/>
                <a:gridCol w="1293812"/>
                <a:gridCol w="1352550"/>
                <a:gridCol w="2222500"/>
              </a:tblGrid>
              <a:tr h="420159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 мероприятия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 проведения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 участников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проведения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планируемое число участников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079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9" name="Прямоугольник 7"/>
          <p:cNvSpPr>
            <a:spLocks noChangeArrowheads="1"/>
          </p:cNvSpPr>
          <p:nvPr/>
        </p:nvSpPr>
        <p:spPr bwMode="auto">
          <a:xfrm>
            <a:off x="180975" y="2209800"/>
            <a:ext cx="80010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altLang="ru-RU" sz="1200" b="1">
                <a:solidFill>
                  <a:srgbClr val="2F5597"/>
                </a:solidFill>
                <a:cs typeface="Times New Roman" panose="02020603050405020304" pitchFamily="18" charset="0"/>
              </a:rPr>
              <a:t>о</a:t>
            </a:r>
            <a:r>
              <a:rPr lang="ru-RU" altLang="ru-RU" sz="1200" b="1">
                <a:solidFill>
                  <a:srgbClr val="2F559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тематике семинаров:</a:t>
            </a:r>
            <a:endParaRPr lang="ru-RU" altLang="ru-RU" sz="1200">
              <a:solidFill>
                <a:srgbClr val="2F559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431" name="Group 95"/>
          <p:cNvGraphicFramePr>
            <a:graphicFrameLocks noGrp="1"/>
          </p:cNvGraphicFramePr>
          <p:nvPr/>
        </p:nvGraphicFramePr>
        <p:xfrm>
          <a:off x="466725" y="2557463"/>
          <a:ext cx="8458200" cy="630936"/>
        </p:xfrm>
        <a:graphic>
          <a:graphicData uri="http://schemas.openxmlformats.org/drawingml/2006/table">
            <a:tbl>
              <a:tblPr/>
              <a:tblGrid>
                <a:gridCol w="2203450"/>
                <a:gridCol w="1385888"/>
                <a:gridCol w="1293812"/>
                <a:gridCol w="1352550"/>
                <a:gridCol w="2222500"/>
              </a:tblGrid>
              <a:tr h="420158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тематика и форма мероприятия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планируемая категория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желаемое </a:t>
                      </a:r>
                      <a:b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часов 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</a:t>
                      </a:r>
                      <a:b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чел.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</a:t>
                      </a:r>
                      <a:b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(очно/ дист.)</a:t>
                      </a: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079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0" name="Прямоугольник 9"/>
          <p:cNvSpPr>
            <a:spLocks noChangeArrowheads="1"/>
          </p:cNvSpPr>
          <p:nvPr/>
        </p:nvSpPr>
        <p:spPr bwMode="auto">
          <a:xfrm>
            <a:off x="180975" y="3276600"/>
            <a:ext cx="80010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altLang="ru-RU" sz="1200" b="1">
                <a:solidFill>
                  <a:srgbClr val="2F5597"/>
                </a:solidFill>
                <a:cs typeface="Times New Roman" panose="02020603050405020304" pitchFamily="18" charset="0"/>
              </a:rPr>
              <a:t>об</a:t>
            </a:r>
            <a:r>
              <a:rPr lang="ru-RU" altLang="ru-RU" sz="1200" b="1">
                <a:solidFill>
                  <a:srgbClr val="2F559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обучени</a:t>
            </a:r>
            <a:r>
              <a:rPr lang="ru-RU" altLang="ru-RU" sz="1200" b="1">
                <a:solidFill>
                  <a:srgbClr val="2F5597"/>
                </a:solidFill>
                <a:cs typeface="Times New Roman" panose="02020603050405020304" pitchFamily="18" charset="0"/>
              </a:rPr>
              <a:t>и</a:t>
            </a:r>
            <a:r>
              <a:rPr lang="ru-RU" altLang="ru-RU" sz="1200" b="1">
                <a:solidFill>
                  <a:srgbClr val="2F5597"/>
                </a:solidFill>
              </a:rPr>
              <a:t> муниципальных тьюторов:</a:t>
            </a:r>
            <a:endParaRPr lang="ru-RU" altLang="ru-RU" sz="1200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/>
        </p:nvGraphicFramePr>
        <p:xfrm>
          <a:off x="485775" y="3624263"/>
          <a:ext cx="8458200" cy="630936"/>
        </p:xfrm>
        <a:graphic>
          <a:graphicData uri="http://schemas.openxmlformats.org/drawingml/2006/table">
            <a:tbl>
              <a:tblPr/>
              <a:tblGrid>
                <a:gridCol w="504825"/>
                <a:gridCol w="2338388"/>
                <a:gridCol w="1023937"/>
                <a:gridCol w="1069975"/>
                <a:gridCol w="1760538"/>
                <a:gridCol w="1760537"/>
              </a:tblGrid>
              <a:tr h="420158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</a:t>
                      </a:r>
                      <a:b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часов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</a:t>
                      </a:r>
                      <a:b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079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4" name="Прямоугольник 11"/>
          <p:cNvSpPr>
            <a:spLocks noChangeArrowheads="1"/>
          </p:cNvSpPr>
          <p:nvPr/>
        </p:nvSpPr>
        <p:spPr bwMode="auto">
          <a:xfrm>
            <a:off x="180975" y="4419600"/>
            <a:ext cx="89630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altLang="ru-RU" sz="1200" b="1">
                <a:solidFill>
                  <a:srgbClr val="2F5597"/>
                </a:solidFill>
                <a:cs typeface="Times New Roman" panose="02020603050405020304" pitchFamily="18" charset="0"/>
              </a:rPr>
              <a:t>об</a:t>
            </a:r>
            <a:r>
              <a:rPr lang="ru-RU" altLang="ru-RU" sz="1200" b="1">
                <a:solidFill>
                  <a:srgbClr val="2F559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обучени</a:t>
            </a:r>
            <a:r>
              <a:rPr lang="ru-RU" altLang="ru-RU" sz="1200" b="1">
                <a:solidFill>
                  <a:srgbClr val="2F5597"/>
                </a:solidFill>
                <a:cs typeface="Times New Roman" panose="02020603050405020304" pitchFamily="18" charset="0"/>
              </a:rPr>
              <a:t>и</a:t>
            </a:r>
            <a:r>
              <a:rPr lang="ru-RU" altLang="ru-RU" sz="1200" b="1">
                <a:solidFill>
                  <a:srgbClr val="2F5597"/>
                </a:solidFill>
              </a:rPr>
              <a:t> в различных форматах и тематике в иных учреждениях дополнительного профессионального образования:</a:t>
            </a:r>
            <a:endParaRPr lang="ru-RU" altLang="ru-RU" sz="1200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429" name="Group 93"/>
          <p:cNvGraphicFramePr>
            <a:graphicFrameLocks noGrp="1"/>
          </p:cNvGraphicFramePr>
          <p:nvPr/>
        </p:nvGraphicFramePr>
        <p:xfrm>
          <a:off x="457200" y="4932363"/>
          <a:ext cx="8458200" cy="841375"/>
        </p:xfrm>
        <a:graphic>
          <a:graphicData uri="http://schemas.openxmlformats.org/drawingml/2006/table">
            <a:tbl>
              <a:tblPr/>
              <a:tblGrid>
                <a:gridCol w="2203450"/>
                <a:gridCol w="1385888"/>
                <a:gridCol w="1293812"/>
                <a:gridCol w="1352550"/>
                <a:gridCol w="2222500"/>
              </a:tblGrid>
              <a:tr h="631031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Предлагаемые учреждения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 слушателей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 повышения квалификации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</a:t>
                      </a:r>
                      <a:b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часов</a:t>
                      </a: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4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55" name="Номер слайда 1"/>
          <p:cNvSpPr txBox="1">
            <a:spLocks noGrp="1"/>
          </p:cNvSpPr>
          <p:nvPr/>
        </p:nvSpPr>
        <p:spPr bwMode="auto">
          <a:xfrm>
            <a:off x="7086600" y="6492875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ru-RU" sz="900">
                <a:solidFill>
                  <a:srgbClr val="4A382D"/>
                </a:solidFill>
              </a:rPr>
              <a:t>10</a:t>
            </a:r>
            <a:endParaRPr lang="ru-RU" altLang="ru-RU" sz="900">
              <a:solidFill>
                <a:srgbClr val="4A38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17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DejaVu Sans"/>
        <a:cs typeface="DejaVu Sans"/>
      </a:majorFont>
      <a:minorFont>
        <a:latin typeface="Calibri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1132</Words>
  <Application>Microsoft Office PowerPoint</Application>
  <PresentationFormat>Экран (4:3)</PresentationFormat>
  <Paragraphs>273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Andale Sans UI</vt:lpstr>
      <vt:lpstr>Arial</vt:lpstr>
      <vt:lpstr>Calibri</vt:lpstr>
      <vt:lpstr>DejaVu Sans</vt:lpstr>
      <vt:lpstr>StarSymbol</vt:lpstr>
      <vt:lpstr>Symbol</vt:lpstr>
      <vt:lpstr>Tahoma</vt:lpstr>
      <vt:lpstr>Thorndale</vt:lpstr>
      <vt:lpstr>Times New Roman</vt:lpstr>
      <vt:lpstr>1_Тема Office</vt:lpstr>
      <vt:lpstr>Презентация PowerPoint</vt:lpstr>
      <vt:lpstr>Источники информации</vt:lpstr>
      <vt:lpstr>Презентация PowerPoint</vt:lpstr>
      <vt:lpstr>Презентация PowerPoint</vt:lpstr>
      <vt:lpstr>Методический абонемент</vt:lpstr>
      <vt:lpstr>Актуальные темы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GRAFFA</dc:creator>
  <cp:lastModifiedBy>Марина Валентиновна Кускова</cp:lastModifiedBy>
  <cp:revision>107</cp:revision>
  <cp:lastPrinted>2016-10-27T07:02:11Z</cp:lastPrinted>
  <dcterms:created xsi:type="dcterms:W3CDTF">2013-09-25T17:00:39Z</dcterms:created>
  <dcterms:modified xsi:type="dcterms:W3CDTF">2016-10-27T07:03:28Z</dcterms:modified>
</cp:coreProperties>
</file>