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0" r:id="rId4"/>
    <p:sldId id="263" r:id="rId5"/>
    <p:sldId id="258" r:id="rId6"/>
    <p:sldId id="259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CFFB2-864D-48F6-8DCF-D571C02507C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1C408-085D-4505-BD4A-8890A25EDDE0}">
      <dgm:prSet phldrT="[Текст]"/>
      <dgm:spPr/>
      <dgm:t>
        <a:bodyPr/>
        <a:lstStyle/>
        <a:p>
          <a:r>
            <a:rPr lang="ru-RU" dirty="0" smtClean="0"/>
            <a:t>МАОУ ДОД ЦВР «</a:t>
          </a:r>
          <a:r>
            <a:rPr lang="ru-RU" dirty="0" err="1" smtClean="0"/>
            <a:t>Дзержинец</a:t>
          </a:r>
          <a:r>
            <a:rPr lang="ru-RU" dirty="0" smtClean="0"/>
            <a:t>»</a:t>
          </a:r>
          <a:endParaRPr lang="ru-RU" dirty="0"/>
        </a:p>
      </dgm:t>
    </dgm:pt>
    <dgm:pt modelId="{C91A8BDD-93A1-4899-A6EB-EF1AE5EA7C01}" type="parTrans" cxnId="{66D28398-3CCC-4836-BDD5-7C969AE3ED84}">
      <dgm:prSet/>
      <dgm:spPr/>
      <dgm:t>
        <a:bodyPr/>
        <a:lstStyle/>
        <a:p>
          <a:endParaRPr lang="ru-RU"/>
        </a:p>
      </dgm:t>
    </dgm:pt>
    <dgm:pt modelId="{F4A4C386-A53B-479A-B666-718F532E2846}" type="sibTrans" cxnId="{66D28398-3CCC-4836-BDD5-7C969AE3ED84}">
      <dgm:prSet/>
      <dgm:spPr/>
      <dgm:t>
        <a:bodyPr/>
        <a:lstStyle/>
        <a:p>
          <a:endParaRPr lang="ru-RU"/>
        </a:p>
      </dgm:t>
    </dgm:pt>
    <dgm:pt modelId="{695A85D2-0B4E-4D27-97CF-5772E3741DC3}">
      <dgm:prSet phldrT="[Текст]"/>
      <dgm:spPr/>
      <dgm:t>
        <a:bodyPr/>
        <a:lstStyle/>
        <a:p>
          <a:r>
            <a:rPr lang="ru-RU" dirty="0" smtClean="0"/>
            <a:t>Общественная организация  «Добровольцы милосердия»</a:t>
          </a:r>
          <a:endParaRPr lang="ru-RU" dirty="0"/>
        </a:p>
      </dgm:t>
    </dgm:pt>
    <dgm:pt modelId="{4BA72E90-337B-4921-ADB5-0E838B31D410}" type="parTrans" cxnId="{79EC4AA3-47A3-466E-BF22-5DF4D0723A09}">
      <dgm:prSet/>
      <dgm:spPr/>
      <dgm:t>
        <a:bodyPr/>
        <a:lstStyle/>
        <a:p>
          <a:endParaRPr lang="ru-RU"/>
        </a:p>
      </dgm:t>
    </dgm:pt>
    <dgm:pt modelId="{D3098E41-BFB3-4F66-B665-DF71A8EB1260}" type="sibTrans" cxnId="{79EC4AA3-47A3-466E-BF22-5DF4D0723A09}">
      <dgm:prSet/>
      <dgm:spPr/>
      <dgm:t>
        <a:bodyPr/>
        <a:lstStyle/>
        <a:p>
          <a:endParaRPr lang="ru-RU"/>
        </a:p>
      </dgm:t>
    </dgm:pt>
    <dgm:pt modelId="{847A09DF-E69A-4F14-89A1-AC8DA90CDD9D}">
      <dgm:prSet phldrT="[Текст]"/>
      <dgm:spPr/>
      <dgm:t>
        <a:bodyPr/>
        <a:lstStyle/>
        <a:p>
          <a:r>
            <a:rPr lang="ru-RU" dirty="0" smtClean="0"/>
            <a:t>Центр социальной помощи «МАРИЯ»</a:t>
          </a:r>
          <a:endParaRPr lang="ru-RU" dirty="0"/>
        </a:p>
      </dgm:t>
    </dgm:pt>
    <dgm:pt modelId="{1A3EEE77-2185-4C6F-AAD4-CF3B7F9F64A0}" type="parTrans" cxnId="{398192BD-E88A-4865-B53E-74997E212913}">
      <dgm:prSet/>
      <dgm:spPr/>
      <dgm:t>
        <a:bodyPr/>
        <a:lstStyle/>
        <a:p>
          <a:endParaRPr lang="ru-RU"/>
        </a:p>
      </dgm:t>
    </dgm:pt>
    <dgm:pt modelId="{4F557795-00C5-4258-9801-41382557B8E6}" type="sibTrans" cxnId="{398192BD-E88A-4865-B53E-74997E212913}">
      <dgm:prSet/>
      <dgm:spPr/>
      <dgm:t>
        <a:bodyPr/>
        <a:lstStyle/>
        <a:p>
          <a:endParaRPr lang="ru-RU"/>
        </a:p>
      </dgm:t>
    </dgm:pt>
    <dgm:pt modelId="{DB72023B-1D86-4ED6-AD84-7CEDF9AA7E11}">
      <dgm:prSet phldrT="[Текст]"/>
      <dgm:spPr/>
      <dgm:t>
        <a:bodyPr/>
        <a:lstStyle/>
        <a:p>
          <a:r>
            <a:rPr lang="ru-RU" dirty="0" smtClean="0"/>
            <a:t>Госпиталь ветеранов войн</a:t>
          </a:r>
          <a:endParaRPr lang="ru-RU" dirty="0"/>
        </a:p>
      </dgm:t>
    </dgm:pt>
    <dgm:pt modelId="{C3358CAD-1E51-4672-9C76-3427A3A4BCB6}" type="parTrans" cxnId="{CF7E526E-E34A-4528-9959-D2100A1F8D5D}">
      <dgm:prSet/>
      <dgm:spPr/>
      <dgm:t>
        <a:bodyPr/>
        <a:lstStyle/>
        <a:p>
          <a:endParaRPr lang="ru-RU"/>
        </a:p>
      </dgm:t>
    </dgm:pt>
    <dgm:pt modelId="{B148417C-FCD0-4794-B05E-14A46564B296}" type="sibTrans" cxnId="{CF7E526E-E34A-4528-9959-D2100A1F8D5D}">
      <dgm:prSet/>
      <dgm:spPr/>
      <dgm:t>
        <a:bodyPr/>
        <a:lstStyle/>
        <a:p>
          <a:endParaRPr lang="ru-RU"/>
        </a:p>
      </dgm:t>
    </dgm:pt>
    <dgm:pt modelId="{D126B556-50D8-49B6-BD8E-5757980CD35C}">
      <dgm:prSet phldrT="[Текст]"/>
      <dgm:spPr/>
      <dgm:t>
        <a:bodyPr/>
        <a:lstStyle/>
        <a:p>
          <a:r>
            <a:rPr lang="ru-RU" dirty="0" smtClean="0"/>
            <a:t>Тюменский геронтологический центр</a:t>
          </a:r>
          <a:endParaRPr lang="ru-RU" dirty="0"/>
        </a:p>
      </dgm:t>
    </dgm:pt>
    <dgm:pt modelId="{F0E3A97A-1C1D-474C-9AC5-DF3F60056FD3}" type="parTrans" cxnId="{BEAC030D-04C9-4783-BB44-EB1C7F107EFA}">
      <dgm:prSet/>
      <dgm:spPr/>
      <dgm:t>
        <a:bodyPr/>
        <a:lstStyle/>
        <a:p>
          <a:endParaRPr lang="ru-RU"/>
        </a:p>
      </dgm:t>
    </dgm:pt>
    <dgm:pt modelId="{FDB2C900-B1CE-4AFE-838C-6FAAD0779EB5}" type="sibTrans" cxnId="{BEAC030D-04C9-4783-BB44-EB1C7F107EFA}">
      <dgm:prSet/>
      <dgm:spPr/>
      <dgm:t>
        <a:bodyPr/>
        <a:lstStyle/>
        <a:p>
          <a:endParaRPr lang="ru-RU"/>
        </a:p>
      </dgm:t>
    </dgm:pt>
    <dgm:pt modelId="{8BB55095-F5E5-497E-A327-CC99C461FA8C}" type="pres">
      <dgm:prSet presAssocID="{5B7CFFB2-864D-48F6-8DCF-D571C02507C8}" presName="Name0" presStyleCnt="0">
        <dgm:presLayoutVars>
          <dgm:dir/>
          <dgm:resizeHandles val="exact"/>
        </dgm:presLayoutVars>
      </dgm:prSet>
      <dgm:spPr/>
    </dgm:pt>
    <dgm:pt modelId="{E8B58BB4-A049-4192-B41B-2ACB0B434341}" type="pres">
      <dgm:prSet presAssocID="{5B7CFFB2-864D-48F6-8DCF-D571C02507C8}" presName="cycle" presStyleCnt="0"/>
      <dgm:spPr/>
    </dgm:pt>
    <dgm:pt modelId="{C8A6F39A-A617-4D36-978E-7665619F60D8}" type="pres">
      <dgm:prSet presAssocID="{3DC1C408-085D-4505-BD4A-8890A25EDDE0}" presName="nodeFirstNode" presStyleLbl="node1" presStyleIdx="0" presStyleCnt="5">
        <dgm:presLayoutVars>
          <dgm:bulletEnabled val="1"/>
        </dgm:presLayoutVars>
      </dgm:prSet>
      <dgm:spPr/>
    </dgm:pt>
    <dgm:pt modelId="{87788B01-FFB0-4049-BB76-B48C01465C89}" type="pres">
      <dgm:prSet presAssocID="{F4A4C386-A53B-479A-B666-718F532E2846}" presName="sibTransFirstNode" presStyleLbl="bgShp" presStyleIdx="0" presStyleCnt="1"/>
      <dgm:spPr/>
    </dgm:pt>
    <dgm:pt modelId="{7175CDA5-21E4-4344-9822-FA7EB460086E}" type="pres">
      <dgm:prSet presAssocID="{695A85D2-0B4E-4D27-97CF-5772E3741DC3}" presName="nodeFollowingNodes" presStyleLbl="node1" presStyleIdx="1" presStyleCnt="5">
        <dgm:presLayoutVars>
          <dgm:bulletEnabled val="1"/>
        </dgm:presLayoutVars>
      </dgm:prSet>
      <dgm:spPr/>
    </dgm:pt>
    <dgm:pt modelId="{FDF41C1E-4A68-411F-93F7-6C09F1DD5B09}" type="pres">
      <dgm:prSet presAssocID="{847A09DF-E69A-4F14-89A1-AC8DA90CDD9D}" presName="nodeFollowingNodes" presStyleLbl="node1" presStyleIdx="2" presStyleCnt="5">
        <dgm:presLayoutVars>
          <dgm:bulletEnabled val="1"/>
        </dgm:presLayoutVars>
      </dgm:prSet>
      <dgm:spPr/>
    </dgm:pt>
    <dgm:pt modelId="{9302B74B-21CB-4F08-8BE3-B96E21C86F5A}" type="pres">
      <dgm:prSet presAssocID="{DB72023B-1D86-4ED6-AD84-7CEDF9AA7E11}" presName="nodeFollowingNodes" presStyleLbl="node1" presStyleIdx="3" presStyleCnt="5">
        <dgm:presLayoutVars>
          <dgm:bulletEnabled val="1"/>
        </dgm:presLayoutVars>
      </dgm:prSet>
      <dgm:spPr/>
    </dgm:pt>
    <dgm:pt modelId="{89946D05-154C-4467-8BFC-F1A81C769F5E}" type="pres">
      <dgm:prSet presAssocID="{D126B556-50D8-49B6-BD8E-5757980CD35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6D28398-3CCC-4836-BDD5-7C969AE3ED84}" srcId="{5B7CFFB2-864D-48F6-8DCF-D571C02507C8}" destId="{3DC1C408-085D-4505-BD4A-8890A25EDDE0}" srcOrd="0" destOrd="0" parTransId="{C91A8BDD-93A1-4899-A6EB-EF1AE5EA7C01}" sibTransId="{F4A4C386-A53B-479A-B666-718F532E2846}"/>
    <dgm:cxn modelId="{398192BD-E88A-4865-B53E-74997E212913}" srcId="{5B7CFFB2-864D-48F6-8DCF-D571C02507C8}" destId="{847A09DF-E69A-4F14-89A1-AC8DA90CDD9D}" srcOrd="2" destOrd="0" parTransId="{1A3EEE77-2185-4C6F-AAD4-CF3B7F9F64A0}" sibTransId="{4F557795-00C5-4258-9801-41382557B8E6}"/>
    <dgm:cxn modelId="{9C7F6B36-4261-45BF-A0F6-1493F5A8D012}" type="presOf" srcId="{DB72023B-1D86-4ED6-AD84-7CEDF9AA7E11}" destId="{9302B74B-21CB-4F08-8BE3-B96E21C86F5A}" srcOrd="0" destOrd="0" presId="urn:microsoft.com/office/officeart/2005/8/layout/cycle3"/>
    <dgm:cxn modelId="{72DA9531-668E-4E51-BAED-F47F693D0B7D}" type="presOf" srcId="{F4A4C386-A53B-479A-B666-718F532E2846}" destId="{87788B01-FFB0-4049-BB76-B48C01465C89}" srcOrd="0" destOrd="0" presId="urn:microsoft.com/office/officeart/2005/8/layout/cycle3"/>
    <dgm:cxn modelId="{60A97A62-FC77-4EC3-A02F-B8489357A1C5}" type="presOf" srcId="{5B7CFFB2-864D-48F6-8DCF-D571C02507C8}" destId="{8BB55095-F5E5-497E-A327-CC99C461FA8C}" srcOrd="0" destOrd="0" presId="urn:microsoft.com/office/officeart/2005/8/layout/cycle3"/>
    <dgm:cxn modelId="{AF46EA40-FDF1-4EFA-BA7A-ADCB27006AC3}" type="presOf" srcId="{D126B556-50D8-49B6-BD8E-5757980CD35C}" destId="{89946D05-154C-4467-8BFC-F1A81C769F5E}" srcOrd="0" destOrd="0" presId="urn:microsoft.com/office/officeart/2005/8/layout/cycle3"/>
    <dgm:cxn modelId="{78A9D6B7-5298-41B9-8B29-84EA5C6979A6}" type="presOf" srcId="{847A09DF-E69A-4F14-89A1-AC8DA90CDD9D}" destId="{FDF41C1E-4A68-411F-93F7-6C09F1DD5B09}" srcOrd="0" destOrd="0" presId="urn:microsoft.com/office/officeart/2005/8/layout/cycle3"/>
    <dgm:cxn modelId="{E8D211DD-5A23-498B-8538-2FFA5C7CCC57}" type="presOf" srcId="{695A85D2-0B4E-4D27-97CF-5772E3741DC3}" destId="{7175CDA5-21E4-4344-9822-FA7EB460086E}" srcOrd="0" destOrd="0" presId="urn:microsoft.com/office/officeart/2005/8/layout/cycle3"/>
    <dgm:cxn modelId="{616256F5-C4B8-43B1-BDAF-227BFD76A561}" type="presOf" srcId="{3DC1C408-085D-4505-BD4A-8890A25EDDE0}" destId="{C8A6F39A-A617-4D36-978E-7665619F60D8}" srcOrd="0" destOrd="0" presId="urn:microsoft.com/office/officeart/2005/8/layout/cycle3"/>
    <dgm:cxn modelId="{79EC4AA3-47A3-466E-BF22-5DF4D0723A09}" srcId="{5B7CFFB2-864D-48F6-8DCF-D571C02507C8}" destId="{695A85D2-0B4E-4D27-97CF-5772E3741DC3}" srcOrd="1" destOrd="0" parTransId="{4BA72E90-337B-4921-ADB5-0E838B31D410}" sibTransId="{D3098E41-BFB3-4F66-B665-DF71A8EB1260}"/>
    <dgm:cxn modelId="{BEAC030D-04C9-4783-BB44-EB1C7F107EFA}" srcId="{5B7CFFB2-864D-48F6-8DCF-D571C02507C8}" destId="{D126B556-50D8-49B6-BD8E-5757980CD35C}" srcOrd="4" destOrd="0" parTransId="{F0E3A97A-1C1D-474C-9AC5-DF3F60056FD3}" sibTransId="{FDB2C900-B1CE-4AFE-838C-6FAAD0779EB5}"/>
    <dgm:cxn modelId="{CF7E526E-E34A-4528-9959-D2100A1F8D5D}" srcId="{5B7CFFB2-864D-48F6-8DCF-D571C02507C8}" destId="{DB72023B-1D86-4ED6-AD84-7CEDF9AA7E11}" srcOrd="3" destOrd="0" parTransId="{C3358CAD-1E51-4672-9C76-3427A3A4BCB6}" sibTransId="{B148417C-FCD0-4794-B05E-14A46564B296}"/>
    <dgm:cxn modelId="{5EED54F9-28F2-4693-BAC6-2E5503817824}" type="presParOf" srcId="{8BB55095-F5E5-497E-A327-CC99C461FA8C}" destId="{E8B58BB4-A049-4192-B41B-2ACB0B434341}" srcOrd="0" destOrd="0" presId="urn:microsoft.com/office/officeart/2005/8/layout/cycle3"/>
    <dgm:cxn modelId="{2D0BD8FC-2CE4-4794-B3A2-020D33A145CA}" type="presParOf" srcId="{E8B58BB4-A049-4192-B41B-2ACB0B434341}" destId="{C8A6F39A-A617-4D36-978E-7665619F60D8}" srcOrd="0" destOrd="0" presId="urn:microsoft.com/office/officeart/2005/8/layout/cycle3"/>
    <dgm:cxn modelId="{C9740AA3-2C9D-4C0B-A61A-DAEB0702955B}" type="presParOf" srcId="{E8B58BB4-A049-4192-B41B-2ACB0B434341}" destId="{87788B01-FFB0-4049-BB76-B48C01465C89}" srcOrd="1" destOrd="0" presId="urn:microsoft.com/office/officeart/2005/8/layout/cycle3"/>
    <dgm:cxn modelId="{CB472601-360B-4357-8E97-152E480A886F}" type="presParOf" srcId="{E8B58BB4-A049-4192-B41B-2ACB0B434341}" destId="{7175CDA5-21E4-4344-9822-FA7EB460086E}" srcOrd="2" destOrd="0" presId="urn:microsoft.com/office/officeart/2005/8/layout/cycle3"/>
    <dgm:cxn modelId="{45EF2A1F-41FF-4834-904C-F6C1E04A3D9F}" type="presParOf" srcId="{E8B58BB4-A049-4192-B41B-2ACB0B434341}" destId="{FDF41C1E-4A68-411F-93F7-6C09F1DD5B09}" srcOrd="3" destOrd="0" presId="urn:microsoft.com/office/officeart/2005/8/layout/cycle3"/>
    <dgm:cxn modelId="{8A076D76-5C72-4557-BA8B-6745A56AC348}" type="presParOf" srcId="{E8B58BB4-A049-4192-B41B-2ACB0B434341}" destId="{9302B74B-21CB-4F08-8BE3-B96E21C86F5A}" srcOrd="4" destOrd="0" presId="urn:microsoft.com/office/officeart/2005/8/layout/cycle3"/>
    <dgm:cxn modelId="{81532E07-BB0A-4BBF-A345-80BC015974D3}" type="presParOf" srcId="{E8B58BB4-A049-4192-B41B-2ACB0B434341}" destId="{89946D05-154C-4467-8BFC-F1A81C769F5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88B01-FFB0-4049-BB76-B48C01465C89}">
      <dsp:nvSpPr>
        <dsp:cNvPr id="0" name=""/>
        <dsp:cNvSpPr/>
      </dsp:nvSpPr>
      <dsp:spPr>
        <a:xfrm>
          <a:off x="1887260" y="-24837"/>
          <a:ext cx="4139935" cy="4139935"/>
        </a:xfrm>
        <a:prstGeom prst="circularArrow">
          <a:avLst>
            <a:gd name="adj1" fmla="val 5544"/>
            <a:gd name="adj2" fmla="val 330680"/>
            <a:gd name="adj3" fmla="val 13771951"/>
            <a:gd name="adj4" fmla="val 173883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6F39A-A617-4D36-978E-7665619F60D8}">
      <dsp:nvSpPr>
        <dsp:cNvPr id="0" name=""/>
        <dsp:cNvSpPr/>
      </dsp:nvSpPr>
      <dsp:spPr>
        <a:xfrm>
          <a:off x="2986277" y="1345"/>
          <a:ext cx="1941901" cy="97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МАОУ ДОД ЦВР «</a:t>
          </a:r>
          <a:r>
            <a:rPr lang="ru-RU" sz="1400" kern="1200" dirty="0" err="1" smtClean="0"/>
            <a:t>Дзержинец</a:t>
          </a:r>
          <a:r>
            <a:rPr lang="ru-RU" sz="1400" kern="1200" dirty="0" smtClean="0"/>
            <a:t>»</a:t>
          </a:r>
          <a:endParaRPr lang="ru-RU" sz="1400" kern="1200" dirty="0"/>
        </a:p>
      </dsp:txBody>
      <dsp:txXfrm>
        <a:off x="3033675" y="48743"/>
        <a:ext cx="1847105" cy="876154"/>
      </dsp:txXfrm>
    </dsp:sp>
    <dsp:sp modelId="{7175CDA5-21E4-4344-9822-FA7EB460086E}">
      <dsp:nvSpPr>
        <dsp:cNvPr id="0" name=""/>
        <dsp:cNvSpPr/>
      </dsp:nvSpPr>
      <dsp:spPr>
        <a:xfrm>
          <a:off x="4665301" y="1221228"/>
          <a:ext cx="1941901" cy="97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Общественная организация  «Добровольцы милосердия»</a:t>
          </a:r>
          <a:endParaRPr lang="ru-RU" sz="1400" kern="1200" dirty="0"/>
        </a:p>
      </dsp:txBody>
      <dsp:txXfrm>
        <a:off x="4712699" y="1268626"/>
        <a:ext cx="1847105" cy="876154"/>
      </dsp:txXfrm>
    </dsp:sp>
    <dsp:sp modelId="{FDF41C1E-4A68-411F-93F7-6C09F1DD5B09}">
      <dsp:nvSpPr>
        <dsp:cNvPr id="0" name=""/>
        <dsp:cNvSpPr/>
      </dsp:nvSpPr>
      <dsp:spPr>
        <a:xfrm>
          <a:off x="4023971" y="3195039"/>
          <a:ext cx="1941901" cy="97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Центр социальной помощи «МАРИЯ»</a:t>
          </a:r>
          <a:endParaRPr lang="ru-RU" sz="1400" kern="1200" dirty="0"/>
        </a:p>
      </dsp:txBody>
      <dsp:txXfrm>
        <a:off x="4071369" y="3242437"/>
        <a:ext cx="1847105" cy="876154"/>
      </dsp:txXfrm>
    </dsp:sp>
    <dsp:sp modelId="{9302B74B-21CB-4F08-8BE3-B96E21C86F5A}">
      <dsp:nvSpPr>
        <dsp:cNvPr id="0" name=""/>
        <dsp:cNvSpPr/>
      </dsp:nvSpPr>
      <dsp:spPr>
        <a:xfrm>
          <a:off x="1948583" y="3195039"/>
          <a:ext cx="1941901" cy="97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Госпиталь ветеранов войн</a:t>
          </a:r>
          <a:endParaRPr lang="ru-RU" sz="1400" kern="1200" dirty="0"/>
        </a:p>
      </dsp:txBody>
      <dsp:txXfrm>
        <a:off x="1995981" y="3242437"/>
        <a:ext cx="1847105" cy="876154"/>
      </dsp:txXfrm>
    </dsp:sp>
    <dsp:sp modelId="{89946D05-154C-4467-8BFC-F1A81C769F5E}">
      <dsp:nvSpPr>
        <dsp:cNvPr id="0" name=""/>
        <dsp:cNvSpPr/>
      </dsp:nvSpPr>
      <dsp:spPr>
        <a:xfrm>
          <a:off x="1307252" y="1221228"/>
          <a:ext cx="1941901" cy="97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Тюменский геронтологический центр</a:t>
          </a:r>
          <a:endParaRPr lang="ru-RU" sz="1400" kern="1200" dirty="0"/>
        </a:p>
      </dsp:txBody>
      <dsp:txXfrm>
        <a:off x="1354650" y="1268626"/>
        <a:ext cx="1847105" cy="87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6781800" cy="1600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Социальные партнеры волонтерского отряда «Наследники Пирогова»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292813"/>
              </p:ext>
            </p:extLst>
          </p:nvPr>
        </p:nvGraphicFramePr>
        <p:xfrm>
          <a:off x="762000" y="404664"/>
          <a:ext cx="7914456" cy="41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08920"/>
            <a:ext cx="17930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010624" cy="11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2" y="548680"/>
            <a:ext cx="1766736" cy="9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23" y="403412"/>
            <a:ext cx="1985189" cy="11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4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Особенности реализации социального партнерства волонтерского отряда «Наследники Н.И. Пирогова» 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и МАОУ ДОД ЦВР «</a:t>
            </a:r>
            <a:r>
              <a:rPr lang="ru-RU" sz="3600" b="1" dirty="0" err="1">
                <a:solidFill>
                  <a:srgbClr val="002060"/>
                </a:solidFill>
                <a:latin typeface="+mn-lt"/>
              </a:rPr>
              <a:t>Дзержинец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8064" y="4724400"/>
            <a:ext cx="3456384" cy="990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err="1" smtClean="0"/>
              <a:t>Свистунова</a:t>
            </a:r>
            <a:r>
              <a:rPr lang="ru-RU" sz="1800" b="1" dirty="0" smtClean="0"/>
              <a:t> И.В., </a:t>
            </a:r>
          </a:p>
          <a:p>
            <a:pPr algn="r"/>
            <a:r>
              <a:rPr lang="ru-RU" sz="1800" b="1" dirty="0" smtClean="0"/>
              <a:t>МАОУ лицей №93 города Тюмени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6354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Направления деятельности волонтерского отряда «Наследники Пирогова»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3" name="Picture 3" descr="C:\Users\ееееее\Downloads\макет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543744" cy="35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окументы\с раб стола\ЗДОРОВЬЕ\image-aa7248adf652ecec5701b4c188e9dce967cbe62aa10402b339c2608de70013a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43661" cy="28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2709135" cy="203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74" y="4797152"/>
            <a:ext cx="1240359" cy="153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3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Социальное партнерство с МАОУ ДОД ЦВР «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Дзержинец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»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51" y="2093457"/>
            <a:ext cx="4145639" cy="31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E:\9 мая\DSC00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9" y="665666"/>
            <a:ext cx="3972477" cy="29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8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Волонтерские акции -2016</a:t>
            </a:r>
            <a:endParaRPr lang="ru-RU" sz="4000" dirty="0"/>
          </a:p>
        </p:txBody>
      </p:sp>
      <p:pic>
        <p:nvPicPr>
          <p:cNvPr id="2050" name="Picture 2" descr="C:\Users\ееееее\Downloads\IMG_3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9795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еееее\Downloads\БЕЛАЯ РОМАШК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20687"/>
            <a:ext cx="3642648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5" y="4365104"/>
            <a:ext cx="364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Всероссийская акция «</a:t>
            </a:r>
            <a:r>
              <a:rPr lang="ru-RU" sz="1400" b="1" dirty="0">
                <a:solidFill>
                  <a:srgbClr val="FF0000"/>
                </a:solidFill>
              </a:rPr>
              <a:t>Б</a:t>
            </a:r>
            <a:r>
              <a:rPr lang="ru-RU" sz="1400" b="1" dirty="0" smtClean="0">
                <a:solidFill>
                  <a:srgbClr val="FF0000"/>
                </a:solidFill>
              </a:rPr>
              <a:t>елая ромашка»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198884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Акция «Старшее поколение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5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/>
          </a:bodyPr>
          <a:lstStyle/>
          <a:p>
            <a:r>
              <a:rPr lang="ru-RU" sz="4000" dirty="0"/>
              <a:t>Волонтерские акции -2016</a:t>
            </a:r>
          </a:p>
        </p:txBody>
      </p:sp>
      <p:pic>
        <p:nvPicPr>
          <p:cNvPr id="3074" name="Picture 2" descr="E:\viber\media\Viber Images\image-014e7425d59966b960023272708057e0b4be9b634c9ee62cb3391094b84b470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5890"/>
            <a:ext cx="218598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viber\media\Viber Images\image-78a3336f7f27d19fdcbf0f0c72dbda83bdc4892e9c66710549c6c2ba11e85dc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1597966" cy="28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viber\media\Viber Images\image-d9aba2660c92658b2dbed2497cc970ba2d3e296169b4ffbc11fd968e57c76a4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8691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Акция «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собый ребенок»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7251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«1 апреля-день птиц»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Отзывы о работе волонтерского отряда «Наследники Н.И. Пирогова»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ееееее\Downloads\СКАН Благодар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274815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Camera\IMG_20160218_11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8693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\с раб стола\24.02.2016\февраль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43" y="2492896"/>
            <a:ext cx="19856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57804"/>
            <a:ext cx="1121182" cy="16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1128"/>
            <a:ext cx="1266415" cy="17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32" y="122229"/>
            <a:ext cx="1052424" cy="134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03" y="647439"/>
            <a:ext cx="1181869" cy="157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53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</TotalTime>
  <Words>110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Социальные партнеры волонтерского отряда «Наследники Пирогова»</vt:lpstr>
      <vt:lpstr>Особенности реализации социального партнерства волонтерского отряда «Наследники Н.И. Пирогова»  и МАОУ ДОД ЦВР «Дзержинец» </vt:lpstr>
      <vt:lpstr>Направления деятельности волонтерского отряда «Наследники Пирогова»</vt:lpstr>
      <vt:lpstr>Социальное партнерство с МАОУ ДОД ЦВР «Дзержинец»</vt:lpstr>
      <vt:lpstr>Волонтерские акции -2016</vt:lpstr>
      <vt:lpstr>Волонтерские акции -2016</vt:lpstr>
      <vt:lpstr>Отзывы о работе волонтерского отряда «Наследники Н.И. Пирогова»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</cp:revision>
  <dcterms:created xsi:type="dcterms:W3CDTF">2015-11-25T03:56:11Z</dcterms:created>
  <dcterms:modified xsi:type="dcterms:W3CDTF">2016-04-05T03:09:19Z</dcterms:modified>
</cp:coreProperties>
</file>