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5662F-8C31-4D00-9E12-419FD607DE25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B3733-5143-40AD-BBF7-10C9090A69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16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44488" y="954088"/>
            <a:ext cx="6108700" cy="343693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2531" name="Заметки 2"/>
          <p:cNvSpPr>
            <a:spLocks noGrp="1"/>
          </p:cNvSpPr>
          <p:nvPr>
            <p:ph type="body" sz="quarter" idx="1"/>
          </p:nvPr>
        </p:nvSpPr>
        <p:spPr>
          <a:xfrm>
            <a:off x="1051254" y="4722935"/>
            <a:ext cx="4700006" cy="3731070"/>
          </a:xfrm>
          <a:noFill/>
          <a:ln/>
        </p:spPr>
        <p:txBody>
          <a:bodyPr/>
          <a:lstStyle/>
          <a:p>
            <a:endParaRPr lang="de-DE" sz="2200" dirty="0" smtClean="0">
              <a:solidFill>
                <a:srgbClr val="000000"/>
              </a:solidFill>
              <a:latin typeface="Thorndale"/>
            </a:endParaRPr>
          </a:p>
        </p:txBody>
      </p:sp>
    </p:spTree>
    <p:extLst>
      <p:ext uri="{BB962C8B-B14F-4D97-AF65-F5344CB8AC3E}">
        <p14:creationId xmlns:p14="http://schemas.microsoft.com/office/powerpoint/2010/main" val="418359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8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14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4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9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65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31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58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26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2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6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23B6-88B8-485B-AD3D-982F4A9E369F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9C311-D00C-4650-83D4-21A9076EB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8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881188" y="214313"/>
            <a:ext cx="8786812" cy="6286500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hangingPunct="0">
              <a:buNone/>
              <a:defRPr/>
            </a:pPr>
            <a:r>
              <a:rPr lang="ru-RU" sz="3600" b="1" dirty="0"/>
              <a:t>Социальный договор 2.0 (СД 2.0)</a:t>
            </a:r>
            <a:endParaRPr lang="ru-RU" sz="3600" dirty="0"/>
          </a:p>
          <a:p>
            <a:pPr algn="ctr" hangingPunct="0">
              <a:buNone/>
              <a:defRPr/>
            </a:pPr>
            <a:r>
              <a:rPr lang="ru-RU" sz="3600" b="1" i="1" dirty="0">
                <a:solidFill>
                  <a:srgbClr val="FF0000"/>
                </a:solidFill>
                <a:latin typeface="Times New Roman" pitchFamily="18"/>
                <a:ea typeface="Andale Sans UI" pitchFamily="2"/>
                <a:cs typeface="Tahoma" pitchFamily="2"/>
              </a:rPr>
              <a:t>Планируемые результаты</a:t>
            </a:r>
            <a:endParaRPr lang="de-DE" sz="3600" b="1" i="1" dirty="0">
              <a:solidFill>
                <a:srgbClr val="FF0000"/>
              </a:solidFill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buNone/>
              <a:defRPr/>
            </a:pPr>
            <a:endParaRPr lang="de-DE" sz="2400" dirty="0"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buNone/>
              <a:defRPr/>
            </a:pPr>
            <a:endParaRPr lang="de-DE" sz="2400" dirty="0">
              <a:latin typeface="Times New Roman" pitchFamily="18"/>
              <a:ea typeface="Andale Sans UI" pitchFamily="2"/>
              <a:cs typeface="Tahoma" pitchFamily="2"/>
            </a:endParaRPr>
          </a:p>
          <a:p>
            <a:pPr algn="ctr" hangingPunct="0">
              <a:spcBef>
                <a:spcPts val="1080"/>
              </a:spcBef>
              <a:spcAft>
                <a:spcPts val="900"/>
              </a:spcAft>
              <a:buNone/>
              <a:defRPr/>
            </a:pPr>
            <a:endParaRPr lang="de-DE" sz="900" dirty="0">
              <a:latin typeface="Arial" pitchFamily="18"/>
              <a:ea typeface="Andale Sans UI" pitchFamily="2"/>
              <a:cs typeface="Tahoma" pitchFamily="2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267912"/>
              </p:ext>
            </p:extLst>
          </p:nvPr>
        </p:nvGraphicFramePr>
        <p:xfrm>
          <a:off x="0" y="857232"/>
          <a:ext cx="12191999" cy="6000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955"/>
                <a:gridCol w="8190044"/>
              </a:tblGrid>
              <a:tr h="53001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 реализации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0212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Преемственность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ПК через механизм «Методического абонемента» (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образовательный маршрут коллектива) образовательного учреждения и план мероприятий для отдельных педагогов.</a:t>
                      </a:r>
                    </a:p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РУМО</a:t>
                      </a:r>
                    </a:p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Онлайн-консультирование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  <a:tr h="197741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Профессиональная культура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Проектные сессии по темам СД 2.0 со специалистами, руководителями МОУО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Введение системы кураторства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Областной конкурс «Педагог года»</a:t>
                      </a:r>
                    </a:p>
                    <a:p>
                      <a:pPr algn="l"/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Обсуждение актуальных тем на региональной диалоговой Интернет-площадке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  <a:tr h="1753123">
                <a:tc>
                  <a:txBody>
                    <a:bodyPr/>
                    <a:lstStyle/>
                    <a:p>
                      <a:pPr algn="l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Моделирование сред развития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Демонстрационные выезды мастер-учителей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Интернет-выставка идей и решений в рамках Форума «Большая перемена»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387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Широкоэкранный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Andale Sans UI</vt:lpstr>
      <vt:lpstr>Arial</vt:lpstr>
      <vt:lpstr>Calibri</vt:lpstr>
      <vt:lpstr>Calibri Light</vt:lpstr>
      <vt:lpstr>StarSymbol</vt:lpstr>
      <vt:lpstr>Tahoma</vt:lpstr>
      <vt:lpstr>Thorndale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2016-11-03T07:12:03Z</dcterms:created>
  <dcterms:modified xsi:type="dcterms:W3CDTF">2016-11-03T07:13:27Z</dcterms:modified>
</cp:coreProperties>
</file>