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66" r:id="rId2"/>
    <p:sldId id="256" r:id="rId3"/>
    <p:sldId id="263" r:id="rId4"/>
    <p:sldId id="258" r:id="rId5"/>
    <p:sldId id="264" r:id="rId6"/>
    <p:sldId id="265" r:id="rId7"/>
    <p:sldId id="260" r:id="rId8"/>
    <p:sldId id="261"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Дарина Будкова" initials="ДБ" lastIdx="1" clrIdx="0">
    <p:extLst>
      <p:ext uri="{19B8F6BF-5375-455C-9EA6-DF929625EA0E}">
        <p15:presenceInfo xmlns:p15="http://schemas.microsoft.com/office/powerpoint/2012/main" userId="S-1-5-21-3201859304-2931173019-4096179605-12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200" b="1" i="0" u="none" strike="noStrike" kern="1200" spc="0" normalizeH="0" baseline="0">
              <a:solidFill>
                <a:schemeClr val="dk1">
                  <a:lumMod val="50000"/>
                  <a:lumOff val="50000"/>
                </a:schemeClr>
              </a:solidFill>
              <a:latin typeface="+mj-lt"/>
              <a:ea typeface="+mj-ea"/>
              <a:cs typeface="+mj-cs"/>
            </a:defRPr>
          </a:pPr>
          <a:endParaRPr lang="ru-RU"/>
        </a:p>
      </c:txPr>
    </c:title>
    <c:autoTitleDeleted val="0"/>
    <c:plotArea>
      <c:layout/>
      <c:pieChart>
        <c:varyColors val="1"/>
        <c:ser>
          <c:idx val="0"/>
          <c:order val="0"/>
          <c:tx>
            <c:strRef>
              <c:f>Лист1!$B$1</c:f>
              <c:strCache>
                <c:ptCount val="1"/>
                <c:pt idx="0">
                  <c:v>305 открытых уроков</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dPt>
          <c:dLbls>
            <c:dLbl>
              <c:idx val="0"/>
              <c:tx>
                <c:rich>
                  <a:bodyPr rot="0" spcFirstLastPara="1" vertOverflow="ellipsis" vert="horz" wrap="square" lIns="38100" tIns="19050" rIns="38100" bIns="19050" anchor="ctr" anchorCtr="1">
                    <a:noAutofit/>
                  </a:bodyPr>
                  <a:lstStyle/>
                  <a:p>
                    <a:pPr>
                      <a:defRPr sz="2000" b="0" i="0" u="none" strike="noStrike" kern="1200" baseline="0">
                        <a:solidFill>
                          <a:schemeClr val="dk1">
                            <a:lumMod val="75000"/>
                            <a:lumOff val="25000"/>
                          </a:schemeClr>
                        </a:solidFill>
                        <a:latin typeface="+mn-lt"/>
                        <a:ea typeface="+mn-ea"/>
                        <a:cs typeface="+mn-cs"/>
                      </a:defRPr>
                    </a:pPr>
                    <a:r>
                      <a:rPr lang="ru-RU" sz="2000" dirty="0" smtClean="0"/>
                      <a:t>62%</a:t>
                    </a:r>
                    <a:endParaRPr lang="ru-RU" dirty="0"/>
                  </a:p>
                </c:rich>
              </c:tx>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dk1">
                          <a:lumMod val="75000"/>
                          <a:lumOff val="25000"/>
                        </a:schemeClr>
                      </a:solidFill>
                      <a:latin typeface="+mn-lt"/>
                      <a:ea typeface="+mn-ea"/>
                      <a:cs typeface="+mn-cs"/>
                    </a:defRPr>
                  </a:pPr>
                  <a:endParaRPr lang="ru-RU"/>
                </a:p>
              </c:txPr>
              <c:dLblPos val="inEnd"/>
              <c:showLegendKey val="0"/>
              <c:showVal val="0"/>
              <c:showCatName val="0"/>
              <c:showSerName val="0"/>
              <c:showPercent val="1"/>
              <c:showBubbleSize val="0"/>
              <c:extLst>
                <c:ext xmlns:c15="http://schemas.microsoft.com/office/drawing/2012/chart" uri="{CE6537A1-D6FC-4f65-9D91-7224C49458BB}"/>
              </c:extLst>
            </c:dLbl>
            <c:dLbl>
              <c:idx val="1"/>
              <c:tx>
                <c:rich>
                  <a:bodyPr/>
                  <a:lstStyle/>
                  <a:p>
                    <a:r>
                      <a:rPr lang="ru-RU" sz="2000" dirty="0" smtClean="0"/>
                      <a:t>33%</a:t>
                    </a:r>
                    <a:endParaRPr lang="ru-RU" dirty="0"/>
                  </a:p>
                </c:rich>
              </c:tx>
              <c:dLblPos val="inEnd"/>
              <c:showLegendKey val="0"/>
              <c:showVal val="0"/>
              <c:showCatName val="0"/>
              <c:showSerName val="0"/>
              <c:showPercent val="1"/>
              <c:showBubbleSize val="0"/>
              <c:extLst>
                <c:ext xmlns:c15="http://schemas.microsoft.com/office/drawing/2012/chart" uri="{CE6537A1-D6FC-4f65-9D91-7224C49458BB}"/>
              </c:extLst>
            </c:dLbl>
            <c:dLbl>
              <c:idx val="3"/>
              <c:layout>
                <c:manualLayout>
                  <c:x val="8.8826995029876194E-3"/>
                  <c:y val="0.22090217020539779"/>
                </c:manualLayout>
              </c:layout>
              <c:dLblPos val="bestFit"/>
              <c:showLegendKey val="0"/>
              <c:showVal val="0"/>
              <c:showCatName val="0"/>
              <c:showSerName val="0"/>
              <c:showPercent val="1"/>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dk1">
                        <a:lumMod val="75000"/>
                        <a:lumOff val="25000"/>
                      </a:schemeClr>
                    </a:solidFill>
                    <a:latin typeface="+mn-lt"/>
                    <a:ea typeface="+mn-ea"/>
                    <a:cs typeface="+mn-cs"/>
                  </a:defRPr>
                </a:pPr>
                <a:endParaRPr lang="ru-RU"/>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Лист1!$A$2:$A$5</c:f>
              <c:strCache>
                <c:ptCount val="4"/>
                <c:pt idx="0">
                  <c:v>В начальной школе</c:v>
                </c:pt>
                <c:pt idx="1">
                  <c:v>В 5 классах</c:v>
                </c:pt>
                <c:pt idx="2">
                  <c:v>В 6-8 классах</c:v>
                </c:pt>
                <c:pt idx="3">
                  <c:v> 9-11 классах</c:v>
                </c:pt>
              </c:strCache>
            </c:strRef>
          </c:cat>
          <c:val>
            <c:numRef>
              <c:f>Лист1!$B$2:$B$5</c:f>
              <c:numCache>
                <c:formatCode>0%</c:formatCode>
                <c:ptCount val="4"/>
                <c:pt idx="0">
                  <c:v>0.62000000000000011</c:v>
                </c:pt>
                <c:pt idx="1">
                  <c:v>0.33000000000000007</c:v>
                </c:pt>
                <c:pt idx="2">
                  <c:v>3.0000000000000006E-2</c:v>
                </c:pt>
                <c:pt idx="3">
                  <c:v>2.0000000000000004E-2</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2652145210572108"/>
          <c:y val="0.3254758169575212"/>
          <c:w val="0.28175912851319107"/>
          <c:h val="0.27928417332214667"/>
        </c:manualLayout>
      </c:layout>
      <c:overlay val="0"/>
      <c:spPr>
        <a:solidFill>
          <a:schemeClr val="lt1">
            <a:alpha val="50000"/>
          </a:schemeClr>
        </a:solidFill>
        <a:ln>
          <a:noFill/>
        </a:ln>
        <a:effectLst/>
      </c:spPr>
      <c:txPr>
        <a:bodyPr rot="0" spcFirstLastPara="1" vertOverflow="ellipsis" vert="horz" wrap="square" anchor="ctr" anchorCtr="1"/>
        <a:lstStyle/>
        <a:p>
          <a:pPr>
            <a:defRPr sz="2000" b="0" i="0" u="none" strike="noStrike" kern="1200" baseline="0">
              <a:solidFill>
                <a:schemeClr val="dk1">
                  <a:lumMod val="65000"/>
                  <a:lumOff val="35000"/>
                </a:schemeClr>
              </a:solidFill>
              <a:latin typeface="+mn-lt"/>
              <a:ea typeface="+mn-ea"/>
              <a:cs typeface="+mn-cs"/>
            </a:defRPr>
          </a:pPr>
          <a:endParaRPr lang="ru-RU"/>
        </a:p>
      </c:txPr>
    </c:legend>
    <c:plotVisOnly val="1"/>
    <c:dispBlanksAs val="zero"/>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E2F51E-4B3B-4637-BA70-9F57C3D3C257}" type="doc">
      <dgm:prSet loTypeId="urn:microsoft.com/office/officeart/2005/8/layout/default#1" loCatId="list" qsTypeId="urn:microsoft.com/office/officeart/2005/8/quickstyle/3d1" qsCatId="3D" csTypeId="urn:microsoft.com/office/officeart/2005/8/colors/accent0_1" csCatId="mainScheme" phldr="1"/>
      <dgm:spPr/>
      <dgm:t>
        <a:bodyPr/>
        <a:lstStyle/>
        <a:p>
          <a:endParaRPr lang="ru-RU"/>
        </a:p>
      </dgm:t>
    </dgm:pt>
    <dgm:pt modelId="{243AD37E-C9F5-4444-BC43-5A82C2E483A4}">
      <dgm:prSet phldrT="[Текст]">
        <dgm:style>
          <a:lnRef idx="2">
            <a:schemeClr val="accent6"/>
          </a:lnRef>
          <a:fillRef idx="1">
            <a:schemeClr val="lt1"/>
          </a:fillRef>
          <a:effectRef idx="0">
            <a:schemeClr val="accent6"/>
          </a:effectRef>
          <a:fontRef idx="minor">
            <a:schemeClr val="dk1"/>
          </a:fontRef>
        </dgm:style>
      </dgm:prSet>
      <dgm:spPr/>
      <dgm:t>
        <a:bodyPr/>
        <a:lstStyle/>
        <a:p>
          <a:pPr algn="ctr"/>
          <a:r>
            <a:rPr lang="ru-RU" b="0" cap="none" spc="0" dirty="0" smtClean="0">
              <a:ln w="0"/>
              <a:effectLst>
                <a:outerShdw blurRad="38100" dist="19050" dir="2700000" algn="tl" rotWithShape="0">
                  <a:schemeClr val="dk1">
                    <a:alpha val="40000"/>
                  </a:schemeClr>
                </a:outerShdw>
              </a:effectLst>
            </a:rPr>
            <a:t>нахождении методов, приемов и способов создания учебных ситуаций</a:t>
          </a:r>
          <a:endParaRPr lang="ru-RU" b="0" cap="none" spc="0" dirty="0">
            <a:ln w="0"/>
            <a:effectLst>
              <a:outerShdw blurRad="38100" dist="19050" dir="2700000" algn="tl" rotWithShape="0">
                <a:schemeClr val="dk1">
                  <a:alpha val="40000"/>
                </a:schemeClr>
              </a:outerShdw>
            </a:effectLst>
          </a:endParaRPr>
        </a:p>
      </dgm:t>
    </dgm:pt>
    <dgm:pt modelId="{220E24C5-9748-45B4-826F-8037B1E37EB1}" type="parTrans" cxnId="{5BAD81DA-C660-44A7-BDCF-F42D9C72CC62}">
      <dgm:prSet/>
      <dgm:spPr/>
      <dgm:t>
        <a:bodyPr/>
        <a:lstStyle/>
        <a:p>
          <a:endParaRPr lang="ru-RU" b="0" cap="none" spc="0">
            <a:ln w="0"/>
            <a:solidFill>
              <a:schemeClr val="tx1"/>
            </a:solidFill>
            <a:effectLst>
              <a:outerShdw blurRad="38100" dist="19050" dir="2700000" algn="tl" rotWithShape="0">
                <a:schemeClr val="dk1">
                  <a:alpha val="40000"/>
                </a:schemeClr>
              </a:outerShdw>
            </a:effectLst>
          </a:endParaRPr>
        </a:p>
      </dgm:t>
    </dgm:pt>
    <dgm:pt modelId="{26785EEB-DAD2-46C5-A1EC-050D6838F4CB}" type="sibTrans" cxnId="{5BAD81DA-C660-44A7-BDCF-F42D9C72CC62}">
      <dgm:prSet/>
      <dgm:spPr/>
      <dgm:t>
        <a:bodyPr/>
        <a:lstStyle/>
        <a:p>
          <a:endParaRPr lang="ru-RU" b="0" cap="none" spc="0">
            <a:ln w="0"/>
            <a:solidFill>
              <a:schemeClr val="tx1"/>
            </a:solidFill>
            <a:effectLst>
              <a:outerShdw blurRad="38100" dist="19050" dir="2700000" algn="tl" rotWithShape="0">
                <a:schemeClr val="dk1">
                  <a:alpha val="40000"/>
                </a:schemeClr>
              </a:outerShdw>
            </a:effectLst>
          </a:endParaRPr>
        </a:p>
      </dgm:t>
    </dgm:pt>
    <dgm:pt modelId="{4D39050C-5E5E-414A-8990-2A539F058205}">
      <dgm:prSet phldrT="[Текст]">
        <dgm:style>
          <a:lnRef idx="2">
            <a:schemeClr val="accent6"/>
          </a:lnRef>
          <a:fillRef idx="1">
            <a:schemeClr val="lt1"/>
          </a:fillRef>
          <a:effectRef idx="0">
            <a:schemeClr val="accent6"/>
          </a:effectRef>
          <a:fontRef idx="minor">
            <a:schemeClr val="dk1"/>
          </a:fontRef>
        </dgm:style>
      </dgm:prSet>
      <dgm:spPr/>
      <dgm:t>
        <a:bodyPr/>
        <a:lstStyle/>
        <a:p>
          <a:pPr algn="ctr"/>
          <a:r>
            <a:rPr lang="ru-RU" b="0" cap="none" spc="0" dirty="0" smtClean="0">
              <a:ln w="0"/>
              <a:effectLst>
                <a:outerShdw blurRad="38100" dist="19050" dir="2700000" algn="tl" rotWithShape="0">
                  <a:schemeClr val="dk1">
                    <a:alpha val="40000"/>
                  </a:schemeClr>
                </a:outerShdw>
              </a:effectLst>
            </a:rPr>
            <a:t>необходимостью комплексного применения педагогических приемов</a:t>
          </a:r>
          <a:endParaRPr lang="ru-RU" b="0" cap="none" spc="0" dirty="0">
            <a:ln w="0"/>
            <a:effectLst>
              <a:outerShdw blurRad="38100" dist="19050" dir="2700000" algn="tl" rotWithShape="0">
                <a:schemeClr val="dk1">
                  <a:alpha val="40000"/>
                </a:schemeClr>
              </a:outerShdw>
            </a:effectLst>
          </a:endParaRPr>
        </a:p>
      </dgm:t>
    </dgm:pt>
    <dgm:pt modelId="{93406DDA-EFD5-4E70-A1F8-842D731566E1}" type="parTrans" cxnId="{D195683F-EB1B-4A4E-80AD-308115EC2958}">
      <dgm:prSet/>
      <dgm:spPr/>
      <dgm:t>
        <a:bodyPr/>
        <a:lstStyle/>
        <a:p>
          <a:endParaRPr lang="ru-RU" b="0" cap="none" spc="0">
            <a:ln w="0"/>
            <a:solidFill>
              <a:schemeClr val="tx1"/>
            </a:solidFill>
            <a:effectLst>
              <a:outerShdw blurRad="38100" dist="19050" dir="2700000" algn="tl" rotWithShape="0">
                <a:schemeClr val="dk1">
                  <a:alpha val="40000"/>
                </a:schemeClr>
              </a:outerShdw>
            </a:effectLst>
          </a:endParaRPr>
        </a:p>
      </dgm:t>
    </dgm:pt>
    <dgm:pt modelId="{028AEEF5-849C-4836-B956-8F648F19BA98}" type="sibTrans" cxnId="{D195683F-EB1B-4A4E-80AD-308115EC2958}">
      <dgm:prSet/>
      <dgm:spPr/>
      <dgm:t>
        <a:bodyPr/>
        <a:lstStyle/>
        <a:p>
          <a:endParaRPr lang="ru-RU" b="0" cap="none" spc="0">
            <a:ln w="0"/>
            <a:solidFill>
              <a:schemeClr val="tx1"/>
            </a:solidFill>
            <a:effectLst>
              <a:outerShdw blurRad="38100" dist="19050" dir="2700000" algn="tl" rotWithShape="0">
                <a:schemeClr val="dk1">
                  <a:alpha val="40000"/>
                </a:schemeClr>
              </a:outerShdw>
            </a:effectLst>
          </a:endParaRPr>
        </a:p>
      </dgm:t>
    </dgm:pt>
    <dgm:pt modelId="{14F85777-8FB6-4E6D-82BE-CDB4C7C3B95D}">
      <dgm:prSet phldrT="[Текст]">
        <dgm:style>
          <a:lnRef idx="2">
            <a:schemeClr val="accent6"/>
          </a:lnRef>
          <a:fillRef idx="1">
            <a:schemeClr val="lt1"/>
          </a:fillRef>
          <a:effectRef idx="0">
            <a:schemeClr val="accent6"/>
          </a:effectRef>
          <a:fontRef idx="minor">
            <a:schemeClr val="dk1"/>
          </a:fontRef>
        </dgm:style>
      </dgm:prSet>
      <dgm:spPr/>
      <dgm:t>
        <a:bodyPr/>
        <a:lstStyle/>
        <a:p>
          <a:r>
            <a:rPr lang="ru-RU" b="0" cap="none" spc="0" dirty="0" smtClean="0">
              <a:ln w="0"/>
              <a:effectLst>
                <a:outerShdw blurRad="38100" dist="19050" dir="2700000" algn="tl" rotWithShape="0">
                  <a:schemeClr val="dk1">
                    <a:alpha val="40000"/>
                  </a:schemeClr>
                </a:outerShdw>
              </a:effectLst>
            </a:rPr>
            <a:t>использование разных форм обучения в сотрудничестве</a:t>
          </a:r>
          <a:endParaRPr lang="ru-RU" b="0" cap="none" spc="0" dirty="0">
            <a:ln w="0"/>
            <a:effectLst>
              <a:outerShdw blurRad="38100" dist="19050" dir="2700000" algn="tl" rotWithShape="0">
                <a:schemeClr val="dk1">
                  <a:alpha val="40000"/>
                </a:schemeClr>
              </a:outerShdw>
            </a:effectLst>
          </a:endParaRPr>
        </a:p>
      </dgm:t>
    </dgm:pt>
    <dgm:pt modelId="{427FF2F5-3352-4700-AE0F-AE1CD873D07E}" type="parTrans" cxnId="{6CFF849C-D156-4202-A954-8DC9AA1530C9}">
      <dgm:prSet/>
      <dgm:spPr/>
      <dgm:t>
        <a:bodyPr/>
        <a:lstStyle/>
        <a:p>
          <a:endParaRPr lang="ru-RU" b="0" cap="none" spc="0">
            <a:ln w="0"/>
            <a:solidFill>
              <a:schemeClr val="tx1"/>
            </a:solidFill>
            <a:effectLst>
              <a:outerShdw blurRad="38100" dist="19050" dir="2700000" algn="tl" rotWithShape="0">
                <a:schemeClr val="dk1">
                  <a:alpha val="40000"/>
                </a:schemeClr>
              </a:outerShdw>
            </a:effectLst>
          </a:endParaRPr>
        </a:p>
      </dgm:t>
    </dgm:pt>
    <dgm:pt modelId="{24B96A01-01F2-45E8-82D3-FCB48ABD10BE}" type="sibTrans" cxnId="{6CFF849C-D156-4202-A954-8DC9AA1530C9}">
      <dgm:prSet/>
      <dgm:spPr/>
      <dgm:t>
        <a:bodyPr/>
        <a:lstStyle/>
        <a:p>
          <a:endParaRPr lang="ru-RU" b="0" cap="none" spc="0">
            <a:ln w="0"/>
            <a:solidFill>
              <a:schemeClr val="tx1"/>
            </a:solidFill>
            <a:effectLst>
              <a:outerShdw blurRad="38100" dist="19050" dir="2700000" algn="tl" rotWithShape="0">
                <a:schemeClr val="dk1">
                  <a:alpha val="40000"/>
                </a:schemeClr>
              </a:outerShdw>
            </a:effectLst>
          </a:endParaRPr>
        </a:p>
      </dgm:t>
    </dgm:pt>
    <dgm:pt modelId="{6843A645-B4BD-445B-8C55-41E1FA027790}">
      <dgm:prSet phldrT="[Текст]">
        <dgm:style>
          <a:lnRef idx="2">
            <a:schemeClr val="accent6"/>
          </a:lnRef>
          <a:fillRef idx="1">
            <a:schemeClr val="lt1"/>
          </a:fillRef>
          <a:effectRef idx="0">
            <a:schemeClr val="accent6"/>
          </a:effectRef>
          <a:fontRef idx="minor">
            <a:schemeClr val="dk1"/>
          </a:fontRef>
        </dgm:style>
      </dgm:prSet>
      <dgm:spPr/>
      <dgm:t>
        <a:bodyPr/>
        <a:lstStyle/>
        <a:p>
          <a:r>
            <a:rPr lang="ru-RU" b="0" cap="none" spc="0" dirty="0" smtClean="0">
              <a:ln w="0"/>
              <a:effectLst>
                <a:outerShdw blurRad="38100" dist="19050" dir="2700000" algn="tl" rotWithShape="0">
                  <a:schemeClr val="dk1">
                    <a:alpha val="40000"/>
                  </a:schemeClr>
                </a:outerShdw>
              </a:effectLst>
            </a:rPr>
            <a:t>нахождении  современных образовательных технологий</a:t>
          </a:r>
          <a:endParaRPr lang="ru-RU" b="0" cap="none" spc="0" dirty="0">
            <a:ln w="0"/>
            <a:effectLst>
              <a:outerShdw blurRad="38100" dist="19050" dir="2700000" algn="tl" rotWithShape="0">
                <a:schemeClr val="dk1">
                  <a:alpha val="40000"/>
                </a:schemeClr>
              </a:outerShdw>
            </a:effectLst>
          </a:endParaRPr>
        </a:p>
      </dgm:t>
    </dgm:pt>
    <dgm:pt modelId="{2B8D07B8-4EBA-443B-9D71-B6F72F7891CF}" type="parTrans" cxnId="{B132EDE4-815B-4E09-8032-234E9AF8BFEF}">
      <dgm:prSet/>
      <dgm:spPr/>
      <dgm:t>
        <a:bodyPr/>
        <a:lstStyle/>
        <a:p>
          <a:endParaRPr lang="ru-RU" b="0" cap="none" spc="0">
            <a:ln w="0"/>
            <a:solidFill>
              <a:schemeClr val="tx1"/>
            </a:solidFill>
            <a:effectLst>
              <a:outerShdw blurRad="38100" dist="19050" dir="2700000" algn="tl" rotWithShape="0">
                <a:schemeClr val="dk1">
                  <a:alpha val="40000"/>
                </a:schemeClr>
              </a:outerShdw>
            </a:effectLst>
          </a:endParaRPr>
        </a:p>
      </dgm:t>
    </dgm:pt>
    <dgm:pt modelId="{E3DB10BC-2CB1-490A-A9A6-0C78DE868874}" type="sibTrans" cxnId="{B132EDE4-815B-4E09-8032-234E9AF8BFEF}">
      <dgm:prSet/>
      <dgm:spPr/>
      <dgm:t>
        <a:bodyPr/>
        <a:lstStyle/>
        <a:p>
          <a:endParaRPr lang="ru-RU" b="0" cap="none" spc="0">
            <a:ln w="0"/>
            <a:solidFill>
              <a:schemeClr val="tx1"/>
            </a:solidFill>
            <a:effectLst>
              <a:outerShdw blurRad="38100" dist="19050" dir="2700000" algn="tl" rotWithShape="0">
                <a:schemeClr val="dk1">
                  <a:alpha val="40000"/>
                </a:schemeClr>
              </a:outerShdw>
            </a:effectLst>
          </a:endParaRPr>
        </a:p>
      </dgm:t>
    </dgm:pt>
    <dgm:pt modelId="{AFF49CB5-ED6C-4468-9E29-976091037D7D}" type="pres">
      <dgm:prSet presAssocID="{2CE2F51E-4B3B-4637-BA70-9F57C3D3C257}" presName="diagram" presStyleCnt="0">
        <dgm:presLayoutVars>
          <dgm:dir/>
          <dgm:resizeHandles val="exact"/>
        </dgm:presLayoutVars>
      </dgm:prSet>
      <dgm:spPr/>
      <dgm:t>
        <a:bodyPr/>
        <a:lstStyle/>
        <a:p>
          <a:endParaRPr lang="ru-RU"/>
        </a:p>
      </dgm:t>
    </dgm:pt>
    <dgm:pt modelId="{F72D7792-4D37-4FC7-A34C-5736E5B65412}" type="pres">
      <dgm:prSet presAssocID="{243AD37E-C9F5-4444-BC43-5A82C2E483A4}" presName="node" presStyleLbl="node1" presStyleIdx="0" presStyleCnt="4">
        <dgm:presLayoutVars>
          <dgm:bulletEnabled val="1"/>
        </dgm:presLayoutVars>
      </dgm:prSet>
      <dgm:spPr/>
      <dgm:t>
        <a:bodyPr/>
        <a:lstStyle/>
        <a:p>
          <a:endParaRPr lang="ru-RU"/>
        </a:p>
      </dgm:t>
    </dgm:pt>
    <dgm:pt modelId="{AE58C3EC-F7AB-4405-AE2B-F04AE8BE07E1}" type="pres">
      <dgm:prSet presAssocID="{26785EEB-DAD2-46C5-A1EC-050D6838F4CB}" presName="sibTrans" presStyleCnt="0"/>
      <dgm:spPr/>
    </dgm:pt>
    <dgm:pt modelId="{4EFF19E7-2E75-442F-A618-57E0ECAD47D3}" type="pres">
      <dgm:prSet presAssocID="{4D39050C-5E5E-414A-8990-2A539F058205}" presName="node" presStyleLbl="node1" presStyleIdx="1" presStyleCnt="4">
        <dgm:presLayoutVars>
          <dgm:bulletEnabled val="1"/>
        </dgm:presLayoutVars>
      </dgm:prSet>
      <dgm:spPr/>
      <dgm:t>
        <a:bodyPr/>
        <a:lstStyle/>
        <a:p>
          <a:endParaRPr lang="ru-RU"/>
        </a:p>
      </dgm:t>
    </dgm:pt>
    <dgm:pt modelId="{DDE49DF2-0CFC-459B-B394-8956FC1B6D80}" type="pres">
      <dgm:prSet presAssocID="{028AEEF5-849C-4836-B956-8F648F19BA98}" presName="sibTrans" presStyleCnt="0"/>
      <dgm:spPr/>
    </dgm:pt>
    <dgm:pt modelId="{AA147F69-AAA0-46D5-908C-C6DA710D71B1}" type="pres">
      <dgm:prSet presAssocID="{14F85777-8FB6-4E6D-82BE-CDB4C7C3B95D}" presName="node" presStyleLbl="node1" presStyleIdx="2" presStyleCnt="4">
        <dgm:presLayoutVars>
          <dgm:bulletEnabled val="1"/>
        </dgm:presLayoutVars>
      </dgm:prSet>
      <dgm:spPr/>
      <dgm:t>
        <a:bodyPr/>
        <a:lstStyle/>
        <a:p>
          <a:endParaRPr lang="ru-RU"/>
        </a:p>
      </dgm:t>
    </dgm:pt>
    <dgm:pt modelId="{A871BBAD-39C4-42E8-8A9D-2D80E2F5870D}" type="pres">
      <dgm:prSet presAssocID="{24B96A01-01F2-45E8-82D3-FCB48ABD10BE}" presName="sibTrans" presStyleCnt="0"/>
      <dgm:spPr/>
    </dgm:pt>
    <dgm:pt modelId="{6D87A02B-3376-48A8-AD84-CB4980EDE0A7}" type="pres">
      <dgm:prSet presAssocID="{6843A645-B4BD-445B-8C55-41E1FA027790}" presName="node" presStyleLbl="node1" presStyleIdx="3" presStyleCnt="4">
        <dgm:presLayoutVars>
          <dgm:bulletEnabled val="1"/>
        </dgm:presLayoutVars>
      </dgm:prSet>
      <dgm:spPr/>
      <dgm:t>
        <a:bodyPr/>
        <a:lstStyle/>
        <a:p>
          <a:endParaRPr lang="ru-RU"/>
        </a:p>
      </dgm:t>
    </dgm:pt>
  </dgm:ptLst>
  <dgm:cxnLst>
    <dgm:cxn modelId="{B132EDE4-815B-4E09-8032-234E9AF8BFEF}" srcId="{2CE2F51E-4B3B-4637-BA70-9F57C3D3C257}" destId="{6843A645-B4BD-445B-8C55-41E1FA027790}" srcOrd="3" destOrd="0" parTransId="{2B8D07B8-4EBA-443B-9D71-B6F72F7891CF}" sibTransId="{E3DB10BC-2CB1-490A-A9A6-0C78DE868874}"/>
    <dgm:cxn modelId="{6CFF849C-D156-4202-A954-8DC9AA1530C9}" srcId="{2CE2F51E-4B3B-4637-BA70-9F57C3D3C257}" destId="{14F85777-8FB6-4E6D-82BE-CDB4C7C3B95D}" srcOrd="2" destOrd="0" parTransId="{427FF2F5-3352-4700-AE0F-AE1CD873D07E}" sibTransId="{24B96A01-01F2-45E8-82D3-FCB48ABD10BE}"/>
    <dgm:cxn modelId="{5BAD81DA-C660-44A7-BDCF-F42D9C72CC62}" srcId="{2CE2F51E-4B3B-4637-BA70-9F57C3D3C257}" destId="{243AD37E-C9F5-4444-BC43-5A82C2E483A4}" srcOrd="0" destOrd="0" parTransId="{220E24C5-9748-45B4-826F-8037B1E37EB1}" sibTransId="{26785EEB-DAD2-46C5-A1EC-050D6838F4CB}"/>
    <dgm:cxn modelId="{3E13D68F-9B11-4468-9837-466F9E4D0949}" type="presOf" srcId="{2CE2F51E-4B3B-4637-BA70-9F57C3D3C257}" destId="{AFF49CB5-ED6C-4468-9E29-976091037D7D}" srcOrd="0" destOrd="0" presId="urn:microsoft.com/office/officeart/2005/8/layout/default#1"/>
    <dgm:cxn modelId="{D195683F-EB1B-4A4E-80AD-308115EC2958}" srcId="{2CE2F51E-4B3B-4637-BA70-9F57C3D3C257}" destId="{4D39050C-5E5E-414A-8990-2A539F058205}" srcOrd="1" destOrd="0" parTransId="{93406DDA-EFD5-4E70-A1F8-842D731566E1}" sibTransId="{028AEEF5-849C-4836-B956-8F648F19BA98}"/>
    <dgm:cxn modelId="{07E69F58-05DA-43DB-A764-5F8E585C823C}" type="presOf" srcId="{243AD37E-C9F5-4444-BC43-5A82C2E483A4}" destId="{F72D7792-4D37-4FC7-A34C-5736E5B65412}" srcOrd="0" destOrd="0" presId="urn:microsoft.com/office/officeart/2005/8/layout/default#1"/>
    <dgm:cxn modelId="{C087FFCF-BD74-465A-BB7E-02EF04A7D322}" type="presOf" srcId="{6843A645-B4BD-445B-8C55-41E1FA027790}" destId="{6D87A02B-3376-48A8-AD84-CB4980EDE0A7}" srcOrd="0" destOrd="0" presId="urn:microsoft.com/office/officeart/2005/8/layout/default#1"/>
    <dgm:cxn modelId="{6CA679DB-F521-433D-BD85-95F53B6ADEB3}" type="presOf" srcId="{4D39050C-5E5E-414A-8990-2A539F058205}" destId="{4EFF19E7-2E75-442F-A618-57E0ECAD47D3}" srcOrd="0" destOrd="0" presId="urn:microsoft.com/office/officeart/2005/8/layout/default#1"/>
    <dgm:cxn modelId="{B4F1A773-FE08-4E81-9DD6-CD3E18C60F35}" type="presOf" srcId="{14F85777-8FB6-4E6D-82BE-CDB4C7C3B95D}" destId="{AA147F69-AAA0-46D5-908C-C6DA710D71B1}" srcOrd="0" destOrd="0" presId="urn:microsoft.com/office/officeart/2005/8/layout/default#1"/>
    <dgm:cxn modelId="{6B8FEBE1-86BB-4037-9A2F-A3340383DDD4}" type="presParOf" srcId="{AFF49CB5-ED6C-4468-9E29-976091037D7D}" destId="{F72D7792-4D37-4FC7-A34C-5736E5B65412}" srcOrd="0" destOrd="0" presId="urn:microsoft.com/office/officeart/2005/8/layout/default#1"/>
    <dgm:cxn modelId="{D6DE2690-349F-4E47-8698-DCCAD27DE611}" type="presParOf" srcId="{AFF49CB5-ED6C-4468-9E29-976091037D7D}" destId="{AE58C3EC-F7AB-4405-AE2B-F04AE8BE07E1}" srcOrd="1" destOrd="0" presId="urn:microsoft.com/office/officeart/2005/8/layout/default#1"/>
    <dgm:cxn modelId="{628F6B0D-587B-40B1-8621-D2E818E9B444}" type="presParOf" srcId="{AFF49CB5-ED6C-4468-9E29-976091037D7D}" destId="{4EFF19E7-2E75-442F-A618-57E0ECAD47D3}" srcOrd="2" destOrd="0" presId="urn:microsoft.com/office/officeart/2005/8/layout/default#1"/>
    <dgm:cxn modelId="{C18BB663-9756-4D3B-868C-B7E0DF1B3A1B}" type="presParOf" srcId="{AFF49CB5-ED6C-4468-9E29-976091037D7D}" destId="{DDE49DF2-0CFC-459B-B394-8956FC1B6D80}" srcOrd="3" destOrd="0" presId="urn:microsoft.com/office/officeart/2005/8/layout/default#1"/>
    <dgm:cxn modelId="{402ECC55-1BBD-40A7-A01F-E247442377B0}" type="presParOf" srcId="{AFF49CB5-ED6C-4468-9E29-976091037D7D}" destId="{AA147F69-AAA0-46D5-908C-C6DA710D71B1}" srcOrd="4" destOrd="0" presId="urn:microsoft.com/office/officeart/2005/8/layout/default#1"/>
    <dgm:cxn modelId="{422E49C0-7964-454F-AAD7-CECE656F87C2}" type="presParOf" srcId="{AFF49CB5-ED6C-4468-9E29-976091037D7D}" destId="{A871BBAD-39C4-42E8-8A9D-2D80E2F5870D}" srcOrd="5" destOrd="0" presId="urn:microsoft.com/office/officeart/2005/8/layout/default#1"/>
    <dgm:cxn modelId="{6E58A154-9E94-499F-B723-429B240FD704}" type="presParOf" srcId="{AFF49CB5-ED6C-4468-9E29-976091037D7D}" destId="{6D87A02B-3376-48A8-AD84-CB4980EDE0A7}" srcOrd="6"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A6C0BB-E6F0-4CB9-8E73-914019B5FDC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RU"/>
        </a:p>
      </dgm:t>
    </dgm:pt>
    <dgm:pt modelId="{7831D4AF-7522-464B-8D80-8A07B7726A16}">
      <dgm:prSet phldrT="[Текст]"/>
      <dgm:spPr/>
      <dgm:t>
        <a:bodyPr/>
        <a:lstStyle/>
        <a:p>
          <a:r>
            <a:rPr lang="ru-RU" dirty="0" smtClean="0"/>
            <a:t>Не могут обеспечить высокий уровень активности учащихся</a:t>
          </a:r>
          <a:endParaRPr lang="ru-RU" dirty="0"/>
        </a:p>
      </dgm:t>
    </dgm:pt>
    <dgm:pt modelId="{4C08B768-1AAF-4A72-81C6-09BDD184BEA9}" type="parTrans" cxnId="{8C65C2A2-51D7-42B1-9B72-3A81C3C1BC06}">
      <dgm:prSet/>
      <dgm:spPr/>
      <dgm:t>
        <a:bodyPr/>
        <a:lstStyle/>
        <a:p>
          <a:endParaRPr lang="ru-RU"/>
        </a:p>
      </dgm:t>
    </dgm:pt>
    <dgm:pt modelId="{23E96BED-5C8E-4EF4-869D-8F8F44F51905}" type="sibTrans" cxnId="{8C65C2A2-51D7-42B1-9B72-3A81C3C1BC06}">
      <dgm:prSet/>
      <dgm:spPr/>
      <dgm:t>
        <a:bodyPr/>
        <a:lstStyle/>
        <a:p>
          <a:endParaRPr lang="ru-RU"/>
        </a:p>
      </dgm:t>
    </dgm:pt>
    <dgm:pt modelId="{8AAF195C-F1E1-4E5E-89E2-7067A41112FC}">
      <dgm:prSet phldrT="[Текст]"/>
      <dgm:spPr/>
      <dgm:t>
        <a:bodyPr/>
        <a:lstStyle/>
        <a:p>
          <a:r>
            <a:rPr lang="ru-RU" dirty="0" smtClean="0"/>
            <a:t>Слабо обеспечен мотивационный этап урока </a:t>
          </a:r>
          <a:endParaRPr lang="ru-RU" dirty="0"/>
        </a:p>
      </dgm:t>
    </dgm:pt>
    <dgm:pt modelId="{56741485-71C9-4573-B830-A7699B6AE297}" type="parTrans" cxnId="{E55DFB46-F25E-478E-A5B2-851A6C24DD45}">
      <dgm:prSet/>
      <dgm:spPr/>
      <dgm:t>
        <a:bodyPr/>
        <a:lstStyle/>
        <a:p>
          <a:endParaRPr lang="ru-RU"/>
        </a:p>
      </dgm:t>
    </dgm:pt>
    <dgm:pt modelId="{C29301F3-912E-49CA-BC85-4BDC0E8982B0}" type="sibTrans" cxnId="{E55DFB46-F25E-478E-A5B2-851A6C24DD45}">
      <dgm:prSet/>
      <dgm:spPr/>
      <dgm:t>
        <a:bodyPr/>
        <a:lstStyle/>
        <a:p>
          <a:endParaRPr lang="ru-RU"/>
        </a:p>
      </dgm:t>
    </dgm:pt>
    <dgm:pt modelId="{85C340AD-FC33-4F54-9770-6BCF616B3F49}">
      <dgm:prSet phldrT="[Текст]"/>
      <dgm:spPr/>
      <dgm:t>
        <a:bodyPr/>
        <a:lstStyle/>
        <a:p>
          <a:r>
            <a:rPr lang="ru-RU" dirty="0" smtClean="0"/>
            <a:t>не всегда предусматривается опора на жизненный опыт</a:t>
          </a:r>
          <a:endParaRPr lang="ru-RU" dirty="0"/>
        </a:p>
      </dgm:t>
    </dgm:pt>
    <dgm:pt modelId="{56C585CE-C4FA-400A-8F84-E8CC06311B98}" type="parTrans" cxnId="{34BEF5F8-5202-445F-9D9F-232FCE93119D}">
      <dgm:prSet/>
      <dgm:spPr/>
      <dgm:t>
        <a:bodyPr/>
        <a:lstStyle/>
        <a:p>
          <a:endParaRPr lang="ru-RU"/>
        </a:p>
      </dgm:t>
    </dgm:pt>
    <dgm:pt modelId="{ED0A6CB3-247A-49C5-BE6A-1AC6C4158C45}" type="sibTrans" cxnId="{34BEF5F8-5202-445F-9D9F-232FCE93119D}">
      <dgm:prSet/>
      <dgm:spPr/>
      <dgm:t>
        <a:bodyPr/>
        <a:lstStyle/>
        <a:p>
          <a:endParaRPr lang="ru-RU"/>
        </a:p>
      </dgm:t>
    </dgm:pt>
    <dgm:pt modelId="{3BC175EA-1E56-4CE4-B40E-9A05AD846519}">
      <dgm:prSet phldrT="[Текст]"/>
      <dgm:spPr/>
      <dgm:t>
        <a:bodyPr/>
        <a:lstStyle/>
        <a:p>
          <a:r>
            <a:rPr lang="ru-RU" dirty="0" smtClean="0"/>
            <a:t>Редко используются задания проблемно-поисковой деятельности</a:t>
          </a:r>
          <a:endParaRPr lang="ru-RU" dirty="0"/>
        </a:p>
      </dgm:t>
    </dgm:pt>
    <dgm:pt modelId="{4B90B598-6993-4F10-B358-68FFF36F95C6}" type="parTrans" cxnId="{DB8F1300-B138-4645-92D0-359E01108ED2}">
      <dgm:prSet/>
      <dgm:spPr/>
      <dgm:t>
        <a:bodyPr/>
        <a:lstStyle/>
        <a:p>
          <a:endParaRPr lang="ru-RU"/>
        </a:p>
      </dgm:t>
    </dgm:pt>
    <dgm:pt modelId="{66A9C157-07EC-4EB0-9E79-A31601568880}" type="sibTrans" cxnId="{DB8F1300-B138-4645-92D0-359E01108ED2}">
      <dgm:prSet/>
      <dgm:spPr/>
      <dgm:t>
        <a:bodyPr/>
        <a:lstStyle/>
        <a:p>
          <a:endParaRPr lang="ru-RU"/>
        </a:p>
      </dgm:t>
    </dgm:pt>
    <dgm:pt modelId="{464F7259-55B5-448D-8736-B4291B121A7A}">
      <dgm:prSet phldrT="[Текст]"/>
      <dgm:spPr/>
      <dgm:t>
        <a:bodyPr/>
        <a:lstStyle/>
        <a:p>
          <a:r>
            <a:rPr lang="ru-RU" dirty="0" smtClean="0"/>
            <a:t>отсутствие моментов рефлексивного анализа </a:t>
          </a:r>
          <a:endParaRPr lang="ru-RU" dirty="0"/>
        </a:p>
      </dgm:t>
    </dgm:pt>
    <dgm:pt modelId="{BB73A7EF-DEE1-43BF-9521-87E419C9634E}" type="parTrans" cxnId="{1D3B8534-A371-494A-B787-9C3AD094990B}">
      <dgm:prSet/>
      <dgm:spPr/>
      <dgm:t>
        <a:bodyPr/>
        <a:lstStyle/>
        <a:p>
          <a:endParaRPr lang="ru-RU"/>
        </a:p>
      </dgm:t>
    </dgm:pt>
    <dgm:pt modelId="{C8240AB9-3B42-465B-87D2-0C1E196BFDCF}" type="sibTrans" cxnId="{1D3B8534-A371-494A-B787-9C3AD094990B}">
      <dgm:prSet/>
      <dgm:spPr/>
      <dgm:t>
        <a:bodyPr/>
        <a:lstStyle/>
        <a:p>
          <a:endParaRPr lang="ru-RU"/>
        </a:p>
      </dgm:t>
    </dgm:pt>
    <dgm:pt modelId="{6A66ECF9-1350-4775-B342-694B73671366}">
      <dgm:prSet phldrT="[Текст]"/>
      <dgm:spPr/>
      <dgm:t>
        <a:bodyPr/>
        <a:lstStyle/>
        <a:p>
          <a:r>
            <a:rPr lang="ru-RU" dirty="0" smtClean="0"/>
            <a:t>не развивается умение учащихся формулировать вопросы </a:t>
          </a:r>
          <a:endParaRPr lang="ru-RU" dirty="0"/>
        </a:p>
      </dgm:t>
    </dgm:pt>
    <dgm:pt modelId="{BD18C4B0-BBCE-4AD0-BB2D-E0C5FFEFC6C7}" type="parTrans" cxnId="{46123584-8F4C-495A-BF4F-18C3BCB4490F}">
      <dgm:prSet/>
      <dgm:spPr/>
      <dgm:t>
        <a:bodyPr/>
        <a:lstStyle/>
        <a:p>
          <a:endParaRPr lang="ru-RU"/>
        </a:p>
      </dgm:t>
    </dgm:pt>
    <dgm:pt modelId="{D61900DF-A1D8-47B3-9C9E-CD2B847B7578}" type="sibTrans" cxnId="{46123584-8F4C-495A-BF4F-18C3BCB4490F}">
      <dgm:prSet/>
      <dgm:spPr/>
      <dgm:t>
        <a:bodyPr/>
        <a:lstStyle/>
        <a:p>
          <a:endParaRPr lang="ru-RU"/>
        </a:p>
      </dgm:t>
    </dgm:pt>
    <dgm:pt modelId="{4AA11550-81A6-43D6-B885-14E5BF5A54B2}">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dirty="0" smtClean="0"/>
            <a:t>не обеспечиваются различные поддержки и меры помощи </a:t>
          </a:r>
        </a:p>
        <a:p>
          <a:pPr defTabSz="488950">
            <a:lnSpc>
              <a:spcPct val="90000"/>
            </a:lnSpc>
            <a:spcBef>
              <a:spcPct val="0"/>
            </a:spcBef>
            <a:spcAft>
              <a:spcPct val="35000"/>
            </a:spcAft>
          </a:pPr>
          <a:endParaRPr lang="ru-RU" dirty="0"/>
        </a:p>
      </dgm:t>
    </dgm:pt>
    <dgm:pt modelId="{E45F7A6F-F752-421F-9D07-17843DF1F8EB}" type="parTrans" cxnId="{B1E3E747-F5FB-42CD-A19B-1CAB74C91DFE}">
      <dgm:prSet/>
      <dgm:spPr/>
      <dgm:t>
        <a:bodyPr/>
        <a:lstStyle/>
        <a:p>
          <a:endParaRPr lang="ru-RU"/>
        </a:p>
      </dgm:t>
    </dgm:pt>
    <dgm:pt modelId="{A277A43F-A589-4AF7-A51F-8301AD3710EE}" type="sibTrans" cxnId="{B1E3E747-F5FB-42CD-A19B-1CAB74C91DFE}">
      <dgm:prSet/>
      <dgm:spPr/>
      <dgm:t>
        <a:bodyPr/>
        <a:lstStyle/>
        <a:p>
          <a:endParaRPr lang="ru-RU"/>
        </a:p>
      </dgm:t>
    </dgm:pt>
    <dgm:pt modelId="{00253E02-223B-45E0-A622-AC54C346F2F1}">
      <dgm:prSet/>
      <dgm:spPr/>
      <dgm:t>
        <a:bodyPr/>
        <a:lstStyle/>
        <a:p>
          <a:r>
            <a:rPr lang="ru-RU" dirty="0" smtClean="0"/>
            <a:t>Этапы усвоения учебного материала отслеживаются</a:t>
          </a:r>
          <a:endParaRPr lang="ru-RU" dirty="0"/>
        </a:p>
      </dgm:t>
    </dgm:pt>
    <dgm:pt modelId="{D9F338D1-6629-4D6D-8657-AD7D63941A09}" type="parTrans" cxnId="{708C63D7-887F-4F13-B774-279C05D5DB91}">
      <dgm:prSet/>
      <dgm:spPr/>
      <dgm:t>
        <a:bodyPr/>
        <a:lstStyle/>
        <a:p>
          <a:endParaRPr lang="ru-RU"/>
        </a:p>
      </dgm:t>
    </dgm:pt>
    <dgm:pt modelId="{D9E6A7C3-6AC3-4F0D-99C6-4E6B10F69235}" type="sibTrans" cxnId="{708C63D7-887F-4F13-B774-279C05D5DB91}">
      <dgm:prSet/>
      <dgm:spPr/>
      <dgm:t>
        <a:bodyPr/>
        <a:lstStyle/>
        <a:p>
          <a:endParaRPr lang="ru-RU"/>
        </a:p>
      </dgm:t>
    </dgm:pt>
    <dgm:pt modelId="{B91D8CB8-F79A-44CF-BA24-4495B2EDBFA5}">
      <dgm:prSet/>
      <dgm:spPr/>
      <dgm:t>
        <a:bodyPr/>
        <a:lstStyle/>
        <a:p>
          <a:r>
            <a:rPr lang="ru-RU" dirty="0" smtClean="0"/>
            <a:t>не отслеживается умение применять полученные  учениками знание на практике </a:t>
          </a:r>
          <a:endParaRPr lang="ru-RU" dirty="0"/>
        </a:p>
      </dgm:t>
    </dgm:pt>
    <dgm:pt modelId="{D58432FB-D691-43EB-9F4C-B93BE96416D5}" type="parTrans" cxnId="{9BB7F513-2CA5-4ECA-A6D3-9B1765C86DF6}">
      <dgm:prSet/>
      <dgm:spPr/>
      <dgm:t>
        <a:bodyPr/>
        <a:lstStyle/>
        <a:p>
          <a:endParaRPr lang="ru-RU"/>
        </a:p>
      </dgm:t>
    </dgm:pt>
    <dgm:pt modelId="{FE5BB931-4C94-45EB-AC48-9AEB7B71C936}" type="sibTrans" cxnId="{9BB7F513-2CA5-4ECA-A6D3-9B1765C86DF6}">
      <dgm:prSet/>
      <dgm:spPr/>
      <dgm:t>
        <a:bodyPr/>
        <a:lstStyle/>
        <a:p>
          <a:endParaRPr lang="ru-RU"/>
        </a:p>
      </dgm:t>
    </dgm:pt>
    <dgm:pt modelId="{67847A56-1D1B-43D5-B5A8-848F186C898F}" type="pres">
      <dgm:prSet presAssocID="{85A6C0BB-E6F0-4CB9-8E73-914019B5FDC3}" presName="Name0" presStyleCnt="0">
        <dgm:presLayoutVars>
          <dgm:chPref val="3"/>
          <dgm:dir/>
          <dgm:animLvl val="lvl"/>
          <dgm:resizeHandles/>
        </dgm:presLayoutVars>
      </dgm:prSet>
      <dgm:spPr/>
      <dgm:t>
        <a:bodyPr/>
        <a:lstStyle/>
        <a:p>
          <a:endParaRPr lang="ru-RU"/>
        </a:p>
      </dgm:t>
    </dgm:pt>
    <dgm:pt modelId="{350E11D6-83D0-4C54-90AD-7CBC5B66E122}" type="pres">
      <dgm:prSet presAssocID="{7831D4AF-7522-464B-8D80-8A07B7726A16}" presName="horFlow" presStyleCnt="0"/>
      <dgm:spPr/>
    </dgm:pt>
    <dgm:pt modelId="{3B8F33BC-1907-4635-AE64-74D489AA838E}" type="pres">
      <dgm:prSet presAssocID="{7831D4AF-7522-464B-8D80-8A07B7726A16}" presName="bigChev" presStyleLbl="node1" presStyleIdx="0" presStyleCnt="3"/>
      <dgm:spPr/>
      <dgm:t>
        <a:bodyPr/>
        <a:lstStyle/>
        <a:p>
          <a:endParaRPr lang="ru-RU"/>
        </a:p>
      </dgm:t>
    </dgm:pt>
    <dgm:pt modelId="{12843B48-9DE6-4373-8468-A5BE5B182B8A}" type="pres">
      <dgm:prSet presAssocID="{56741485-71C9-4573-B830-A7699B6AE297}" presName="parTrans" presStyleCnt="0"/>
      <dgm:spPr/>
    </dgm:pt>
    <dgm:pt modelId="{E2BB9A35-5676-45A5-8051-0E861205B313}" type="pres">
      <dgm:prSet presAssocID="{8AAF195C-F1E1-4E5E-89E2-7067A41112FC}" presName="node" presStyleLbl="alignAccFollowNode1" presStyleIdx="0" presStyleCnt="6">
        <dgm:presLayoutVars>
          <dgm:bulletEnabled val="1"/>
        </dgm:presLayoutVars>
      </dgm:prSet>
      <dgm:spPr/>
      <dgm:t>
        <a:bodyPr/>
        <a:lstStyle/>
        <a:p>
          <a:endParaRPr lang="ru-RU"/>
        </a:p>
      </dgm:t>
    </dgm:pt>
    <dgm:pt modelId="{42803C84-D0D2-4F35-89F2-2A649EAD8C88}" type="pres">
      <dgm:prSet presAssocID="{C29301F3-912E-49CA-BC85-4BDC0E8982B0}" presName="sibTrans" presStyleCnt="0"/>
      <dgm:spPr/>
    </dgm:pt>
    <dgm:pt modelId="{2FCD8435-65D2-43EA-B7CA-23585F21001C}" type="pres">
      <dgm:prSet presAssocID="{85C340AD-FC33-4F54-9770-6BCF616B3F49}" presName="node" presStyleLbl="alignAccFollowNode1" presStyleIdx="1" presStyleCnt="6">
        <dgm:presLayoutVars>
          <dgm:bulletEnabled val="1"/>
        </dgm:presLayoutVars>
      </dgm:prSet>
      <dgm:spPr/>
      <dgm:t>
        <a:bodyPr/>
        <a:lstStyle/>
        <a:p>
          <a:endParaRPr lang="ru-RU"/>
        </a:p>
      </dgm:t>
    </dgm:pt>
    <dgm:pt modelId="{5D6EF9D2-4FA8-414A-8F1F-A51B1668D0D3}" type="pres">
      <dgm:prSet presAssocID="{7831D4AF-7522-464B-8D80-8A07B7726A16}" presName="vSp" presStyleCnt="0"/>
      <dgm:spPr/>
    </dgm:pt>
    <dgm:pt modelId="{2EC4B50C-08D1-42D8-8D3D-2516D3FBF0D2}" type="pres">
      <dgm:prSet presAssocID="{3BC175EA-1E56-4CE4-B40E-9A05AD846519}" presName="horFlow" presStyleCnt="0"/>
      <dgm:spPr/>
    </dgm:pt>
    <dgm:pt modelId="{CE8771F2-AF85-4E3C-9420-4976C05BA2CA}" type="pres">
      <dgm:prSet presAssocID="{3BC175EA-1E56-4CE4-B40E-9A05AD846519}" presName="bigChev" presStyleLbl="node1" presStyleIdx="1" presStyleCnt="3"/>
      <dgm:spPr/>
      <dgm:t>
        <a:bodyPr/>
        <a:lstStyle/>
        <a:p>
          <a:endParaRPr lang="ru-RU"/>
        </a:p>
      </dgm:t>
    </dgm:pt>
    <dgm:pt modelId="{1C076F35-E025-4E4F-9B45-C38F232590DB}" type="pres">
      <dgm:prSet presAssocID="{BB73A7EF-DEE1-43BF-9521-87E419C9634E}" presName="parTrans" presStyleCnt="0"/>
      <dgm:spPr/>
    </dgm:pt>
    <dgm:pt modelId="{14A599C2-A71E-4CAB-A47E-4DEE5C263416}" type="pres">
      <dgm:prSet presAssocID="{464F7259-55B5-448D-8736-B4291B121A7A}" presName="node" presStyleLbl="alignAccFollowNode1" presStyleIdx="2" presStyleCnt="6">
        <dgm:presLayoutVars>
          <dgm:bulletEnabled val="1"/>
        </dgm:presLayoutVars>
      </dgm:prSet>
      <dgm:spPr/>
      <dgm:t>
        <a:bodyPr/>
        <a:lstStyle/>
        <a:p>
          <a:endParaRPr lang="ru-RU"/>
        </a:p>
      </dgm:t>
    </dgm:pt>
    <dgm:pt modelId="{56CD8232-22A0-4746-8352-27861F65354D}" type="pres">
      <dgm:prSet presAssocID="{C8240AB9-3B42-465B-87D2-0C1E196BFDCF}" presName="sibTrans" presStyleCnt="0"/>
      <dgm:spPr/>
    </dgm:pt>
    <dgm:pt modelId="{C90158AA-44F3-44CB-83BE-95F9553F35EB}" type="pres">
      <dgm:prSet presAssocID="{6A66ECF9-1350-4775-B342-694B73671366}" presName="node" presStyleLbl="alignAccFollowNode1" presStyleIdx="3" presStyleCnt="6">
        <dgm:presLayoutVars>
          <dgm:bulletEnabled val="1"/>
        </dgm:presLayoutVars>
      </dgm:prSet>
      <dgm:spPr/>
      <dgm:t>
        <a:bodyPr/>
        <a:lstStyle/>
        <a:p>
          <a:endParaRPr lang="ru-RU"/>
        </a:p>
      </dgm:t>
    </dgm:pt>
    <dgm:pt modelId="{0F473E7D-B647-46FD-BE0D-4EA5EF85BBE7}" type="pres">
      <dgm:prSet presAssocID="{3BC175EA-1E56-4CE4-B40E-9A05AD846519}" presName="vSp" presStyleCnt="0"/>
      <dgm:spPr/>
    </dgm:pt>
    <dgm:pt modelId="{08345AAC-FDC8-400C-8C7F-9943CB5A8A8D}" type="pres">
      <dgm:prSet presAssocID="{4AA11550-81A6-43D6-B885-14E5BF5A54B2}" presName="horFlow" presStyleCnt="0"/>
      <dgm:spPr/>
    </dgm:pt>
    <dgm:pt modelId="{52D8962C-4D99-4C53-B3B2-D7904E4C7421}" type="pres">
      <dgm:prSet presAssocID="{4AA11550-81A6-43D6-B885-14E5BF5A54B2}" presName="bigChev" presStyleLbl="node1" presStyleIdx="2" presStyleCnt="3"/>
      <dgm:spPr/>
      <dgm:t>
        <a:bodyPr/>
        <a:lstStyle/>
        <a:p>
          <a:endParaRPr lang="ru-RU"/>
        </a:p>
      </dgm:t>
    </dgm:pt>
    <dgm:pt modelId="{26968F88-B43F-459F-9AD3-E0C58D16B7FC}" type="pres">
      <dgm:prSet presAssocID="{D58432FB-D691-43EB-9F4C-B93BE96416D5}" presName="parTrans" presStyleCnt="0"/>
      <dgm:spPr/>
    </dgm:pt>
    <dgm:pt modelId="{507D38FB-2695-40BD-97E9-BFB82DA83F8F}" type="pres">
      <dgm:prSet presAssocID="{B91D8CB8-F79A-44CF-BA24-4495B2EDBFA5}" presName="node" presStyleLbl="alignAccFollowNode1" presStyleIdx="4" presStyleCnt="6">
        <dgm:presLayoutVars>
          <dgm:bulletEnabled val="1"/>
        </dgm:presLayoutVars>
      </dgm:prSet>
      <dgm:spPr/>
      <dgm:t>
        <a:bodyPr/>
        <a:lstStyle/>
        <a:p>
          <a:endParaRPr lang="ru-RU"/>
        </a:p>
      </dgm:t>
    </dgm:pt>
    <dgm:pt modelId="{28B0676B-A66E-4AD4-8B4B-0618EB4C716C}" type="pres">
      <dgm:prSet presAssocID="{FE5BB931-4C94-45EB-AC48-9AEB7B71C936}" presName="sibTrans" presStyleCnt="0"/>
      <dgm:spPr/>
    </dgm:pt>
    <dgm:pt modelId="{7D1BD77C-9745-46A6-A1B5-BE8AD41E9076}" type="pres">
      <dgm:prSet presAssocID="{00253E02-223B-45E0-A622-AC54C346F2F1}" presName="node" presStyleLbl="alignAccFollowNode1" presStyleIdx="5" presStyleCnt="6">
        <dgm:presLayoutVars>
          <dgm:bulletEnabled val="1"/>
        </dgm:presLayoutVars>
      </dgm:prSet>
      <dgm:spPr/>
      <dgm:t>
        <a:bodyPr/>
        <a:lstStyle/>
        <a:p>
          <a:endParaRPr lang="ru-RU"/>
        </a:p>
      </dgm:t>
    </dgm:pt>
  </dgm:ptLst>
  <dgm:cxnLst>
    <dgm:cxn modelId="{E55DFB46-F25E-478E-A5B2-851A6C24DD45}" srcId="{7831D4AF-7522-464B-8D80-8A07B7726A16}" destId="{8AAF195C-F1E1-4E5E-89E2-7067A41112FC}" srcOrd="0" destOrd="0" parTransId="{56741485-71C9-4573-B830-A7699B6AE297}" sibTransId="{C29301F3-912E-49CA-BC85-4BDC0E8982B0}"/>
    <dgm:cxn modelId="{DB8F1300-B138-4645-92D0-359E01108ED2}" srcId="{85A6C0BB-E6F0-4CB9-8E73-914019B5FDC3}" destId="{3BC175EA-1E56-4CE4-B40E-9A05AD846519}" srcOrd="1" destOrd="0" parTransId="{4B90B598-6993-4F10-B358-68FFF36F95C6}" sibTransId="{66A9C157-07EC-4EB0-9E79-A31601568880}"/>
    <dgm:cxn modelId="{1FA1EE94-41A8-4D83-93A9-AA010C0FAD75}" type="presOf" srcId="{B91D8CB8-F79A-44CF-BA24-4495B2EDBFA5}" destId="{507D38FB-2695-40BD-97E9-BFB82DA83F8F}" srcOrd="0" destOrd="0" presId="urn:microsoft.com/office/officeart/2005/8/layout/lProcess3"/>
    <dgm:cxn modelId="{46123584-8F4C-495A-BF4F-18C3BCB4490F}" srcId="{3BC175EA-1E56-4CE4-B40E-9A05AD846519}" destId="{6A66ECF9-1350-4775-B342-694B73671366}" srcOrd="1" destOrd="0" parTransId="{BD18C4B0-BBCE-4AD0-BB2D-E0C5FFEFC6C7}" sibTransId="{D61900DF-A1D8-47B3-9C9E-CD2B847B7578}"/>
    <dgm:cxn modelId="{4EB201DE-47C9-41DF-8441-DAA1221A4C83}" type="presOf" srcId="{85C340AD-FC33-4F54-9770-6BCF616B3F49}" destId="{2FCD8435-65D2-43EA-B7CA-23585F21001C}" srcOrd="0" destOrd="0" presId="urn:microsoft.com/office/officeart/2005/8/layout/lProcess3"/>
    <dgm:cxn modelId="{34BEF5F8-5202-445F-9D9F-232FCE93119D}" srcId="{7831D4AF-7522-464B-8D80-8A07B7726A16}" destId="{85C340AD-FC33-4F54-9770-6BCF616B3F49}" srcOrd="1" destOrd="0" parTransId="{56C585CE-C4FA-400A-8F84-E8CC06311B98}" sibTransId="{ED0A6CB3-247A-49C5-BE6A-1AC6C4158C45}"/>
    <dgm:cxn modelId="{9DC7B99F-D10A-4DEE-85F0-89145DD4F3B5}" type="presOf" srcId="{7831D4AF-7522-464B-8D80-8A07B7726A16}" destId="{3B8F33BC-1907-4635-AE64-74D489AA838E}" srcOrd="0" destOrd="0" presId="urn:microsoft.com/office/officeart/2005/8/layout/lProcess3"/>
    <dgm:cxn modelId="{C4377745-1308-4D78-A803-FE3FF7A26471}" type="presOf" srcId="{4AA11550-81A6-43D6-B885-14E5BF5A54B2}" destId="{52D8962C-4D99-4C53-B3B2-D7904E4C7421}" srcOrd="0" destOrd="0" presId="urn:microsoft.com/office/officeart/2005/8/layout/lProcess3"/>
    <dgm:cxn modelId="{9BB7F513-2CA5-4ECA-A6D3-9B1765C86DF6}" srcId="{4AA11550-81A6-43D6-B885-14E5BF5A54B2}" destId="{B91D8CB8-F79A-44CF-BA24-4495B2EDBFA5}" srcOrd="0" destOrd="0" parTransId="{D58432FB-D691-43EB-9F4C-B93BE96416D5}" sibTransId="{FE5BB931-4C94-45EB-AC48-9AEB7B71C936}"/>
    <dgm:cxn modelId="{B1E3E747-F5FB-42CD-A19B-1CAB74C91DFE}" srcId="{85A6C0BB-E6F0-4CB9-8E73-914019B5FDC3}" destId="{4AA11550-81A6-43D6-B885-14E5BF5A54B2}" srcOrd="2" destOrd="0" parTransId="{E45F7A6F-F752-421F-9D07-17843DF1F8EB}" sibTransId="{A277A43F-A589-4AF7-A51F-8301AD3710EE}"/>
    <dgm:cxn modelId="{C4509AAF-01BB-4A6B-AF7E-751A2E414DBF}" type="presOf" srcId="{00253E02-223B-45E0-A622-AC54C346F2F1}" destId="{7D1BD77C-9745-46A6-A1B5-BE8AD41E9076}" srcOrd="0" destOrd="0" presId="urn:microsoft.com/office/officeart/2005/8/layout/lProcess3"/>
    <dgm:cxn modelId="{85203E50-D0AD-4C3E-89E7-5271B8A8638F}" type="presOf" srcId="{6A66ECF9-1350-4775-B342-694B73671366}" destId="{C90158AA-44F3-44CB-83BE-95F9553F35EB}" srcOrd="0" destOrd="0" presId="urn:microsoft.com/office/officeart/2005/8/layout/lProcess3"/>
    <dgm:cxn modelId="{B238902C-3930-4B63-8C50-8619D4CD5DA3}" type="presOf" srcId="{85A6C0BB-E6F0-4CB9-8E73-914019B5FDC3}" destId="{67847A56-1D1B-43D5-B5A8-848F186C898F}" srcOrd="0" destOrd="0" presId="urn:microsoft.com/office/officeart/2005/8/layout/lProcess3"/>
    <dgm:cxn modelId="{708C63D7-887F-4F13-B774-279C05D5DB91}" srcId="{4AA11550-81A6-43D6-B885-14E5BF5A54B2}" destId="{00253E02-223B-45E0-A622-AC54C346F2F1}" srcOrd="1" destOrd="0" parTransId="{D9F338D1-6629-4D6D-8657-AD7D63941A09}" sibTransId="{D9E6A7C3-6AC3-4F0D-99C6-4E6B10F69235}"/>
    <dgm:cxn modelId="{1D3B8534-A371-494A-B787-9C3AD094990B}" srcId="{3BC175EA-1E56-4CE4-B40E-9A05AD846519}" destId="{464F7259-55B5-448D-8736-B4291B121A7A}" srcOrd="0" destOrd="0" parTransId="{BB73A7EF-DEE1-43BF-9521-87E419C9634E}" sibTransId="{C8240AB9-3B42-465B-87D2-0C1E196BFDCF}"/>
    <dgm:cxn modelId="{8CFA5063-373E-4DDB-AB82-C03CAE14B75D}" type="presOf" srcId="{464F7259-55B5-448D-8736-B4291B121A7A}" destId="{14A599C2-A71E-4CAB-A47E-4DEE5C263416}" srcOrd="0" destOrd="0" presId="urn:microsoft.com/office/officeart/2005/8/layout/lProcess3"/>
    <dgm:cxn modelId="{8C65C2A2-51D7-42B1-9B72-3A81C3C1BC06}" srcId="{85A6C0BB-E6F0-4CB9-8E73-914019B5FDC3}" destId="{7831D4AF-7522-464B-8D80-8A07B7726A16}" srcOrd="0" destOrd="0" parTransId="{4C08B768-1AAF-4A72-81C6-09BDD184BEA9}" sibTransId="{23E96BED-5C8E-4EF4-869D-8F8F44F51905}"/>
    <dgm:cxn modelId="{6CDEF2DD-D37E-4104-A66A-BD14D3BC92BB}" type="presOf" srcId="{3BC175EA-1E56-4CE4-B40E-9A05AD846519}" destId="{CE8771F2-AF85-4E3C-9420-4976C05BA2CA}" srcOrd="0" destOrd="0" presId="urn:microsoft.com/office/officeart/2005/8/layout/lProcess3"/>
    <dgm:cxn modelId="{8E50A91F-83B7-432A-A570-8F1E7DE0182E}" type="presOf" srcId="{8AAF195C-F1E1-4E5E-89E2-7067A41112FC}" destId="{E2BB9A35-5676-45A5-8051-0E861205B313}" srcOrd="0" destOrd="0" presId="urn:microsoft.com/office/officeart/2005/8/layout/lProcess3"/>
    <dgm:cxn modelId="{57CD8D8F-4DBE-4ADF-A071-0FCE692AB625}" type="presParOf" srcId="{67847A56-1D1B-43D5-B5A8-848F186C898F}" destId="{350E11D6-83D0-4C54-90AD-7CBC5B66E122}" srcOrd="0" destOrd="0" presId="urn:microsoft.com/office/officeart/2005/8/layout/lProcess3"/>
    <dgm:cxn modelId="{5E1C9324-4BD2-4AD7-8E45-FC62F551549C}" type="presParOf" srcId="{350E11D6-83D0-4C54-90AD-7CBC5B66E122}" destId="{3B8F33BC-1907-4635-AE64-74D489AA838E}" srcOrd="0" destOrd="0" presId="urn:microsoft.com/office/officeart/2005/8/layout/lProcess3"/>
    <dgm:cxn modelId="{A53DB025-4D9A-4E48-9EA6-C94617551BB2}" type="presParOf" srcId="{350E11D6-83D0-4C54-90AD-7CBC5B66E122}" destId="{12843B48-9DE6-4373-8468-A5BE5B182B8A}" srcOrd="1" destOrd="0" presId="urn:microsoft.com/office/officeart/2005/8/layout/lProcess3"/>
    <dgm:cxn modelId="{160B0364-EB1F-4A95-A675-64F1804E127D}" type="presParOf" srcId="{350E11D6-83D0-4C54-90AD-7CBC5B66E122}" destId="{E2BB9A35-5676-45A5-8051-0E861205B313}" srcOrd="2" destOrd="0" presId="urn:microsoft.com/office/officeart/2005/8/layout/lProcess3"/>
    <dgm:cxn modelId="{3839B252-0896-492E-8DBB-9F1116699CBA}" type="presParOf" srcId="{350E11D6-83D0-4C54-90AD-7CBC5B66E122}" destId="{42803C84-D0D2-4F35-89F2-2A649EAD8C88}" srcOrd="3" destOrd="0" presId="urn:microsoft.com/office/officeart/2005/8/layout/lProcess3"/>
    <dgm:cxn modelId="{1151DC73-B66B-4EEE-BE8D-FDDABD98F3F3}" type="presParOf" srcId="{350E11D6-83D0-4C54-90AD-7CBC5B66E122}" destId="{2FCD8435-65D2-43EA-B7CA-23585F21001C}" srcOrd="4" destOrd="0" presId="urn:microsoft.com/office/officeart/2005/8/layout/lProcess3"/>
    <dgm:cxn modelId="{3E4E00B9-600E-42E6-B50B-BCA25B0A63A2}" type="presParOf" srcId="{67847A56-1D1B-43D5-B5A8-848F186C898F}" destId="{5D6EF9D2-4FA8-414A-8F1F-A51B1668D0D3}" srcOrd="1" destOrd="0" presId="urn:microsoft.com/office/officeart/2005/8/layout/lProcess3"/>
    <dgm:cxn modelId="{2E7609CB-70E7-434A-B606-01C3DFC82FC7}" type="presParOf" srcId="{67847A56-1D1B-43D5-B5A8-848F186C898F}" destId="{2EC4B50C-08D1-42D8-8D3D-2516D3FBF0D2}" srcOrd="2" destOrd="0" presId="urn:microsoft.com/office/officeart/2005/8/layout/lProcess3"/>
    <dgm:cxn modelId="{6DB5A440-47E6-4997-8667-B9802420A1BF}" type="presParOf" srcId="{2EC4B50C-08D1-42D8-8D3D-2516D3FBF0D2}" destId="{CE8771F2-AF85-4E3C-9420-4976C05BA2CA}" srcOrd="0" destOrd="0" presId="urn:microsoft.com/office/officeart/2005/8/layout/lProcess3"/>
    <dgm:cxn modelId="{83636D4C-15A2-443D-843B-C6E77436A220}" type="presParOf" srcId="{2EC4B50C-08D1-42D8-8D3D-2516D3FBF0D2}" destId="{1C076F35-E025-4E4F-9B45-C38F232590DB}" srcOrd="1" destOrd="0" presId="urn:microsoft.com/office/officeart/2005/8/layout/lProcess3"/>
    <dgm:cxn modelId="{1CCF90CD-5BAB-45FA-841F-7C6214083C88}" type="presParOf" srcId="{2EC4B50C-08D1-42D8-8D3D-2516D3FBF0D2}" destId="{14A599C2-A71E-4CAB-A47E-4DEE5C263416}" srcOrd="2" destOrd="0" presId="urn:microsoft.com/office/officeart/2005/8/layout/lProcess3"/>
    <dgm:cxn modelId="{B2229C04-367F-479B-8596-2AFE9CAA9412}" type="presParOf" srcId="{2EC4B50C-08D1-42D8-8D3D-2516D3FBF0D2}" destId="{56CD8232-22A0-4746-8352-27861F65354D}" srcOrd="3" destOrd="0" presId="urn:microsoft.com/office/officeart/2005/8/layout/lProcess3"/>
    <dgm:cxn modelId="{9B91CEC7-767C-493B-ABC4-5ABA769634B5}" type="presParOf" srcId="{2EC4B50C-08D1-42D8-8D3D-2516D3FBF0D2}" destId="{C90158AA-44F3-44CB-83BE-95F9553F35EB}" srcOrd="4" destOrd="0" presId="urn:microsoft.com/office/officeart/2005/8/layout/lProcess3"/>
    <dgm:cxn modelId="{DEF48C4E-25FE-4402-A84F-B340C8D6FE80}" type="presParOf" srcId="{67847A56-1D1B-43D5-B5A8-848F186C898F}" destId="{0F473E7D-B647-46FD-BE0D-4EA5EF85BBE7}" srcOrd="3" destOrd="0" presId="urn:microsoft.com/office/officeart/2005/8/layout/lProcess3"/>
    <dgm:cxn modelId="{F522D780-5027-4FB2-8821-6AEDFE3AA70A}" type="presParOf" srcId="{67847A56-1D1B-43D5-B5A8-848F186C898F}" destId="{08345AAC-FDC8-400C-8C7F-9943CB5A8A8D}" srcOrd="4" destOrd="0" presId="urn:microsoft.com/office/officeart/2005/8/layout/lProcess3"/>
    <dgm:cxn modelId="{710D47F6-416D-4022-80FC-24ED7D788E16}" type="presParOf" srcId="{08345AAC-FDC8-400C-8C7F-9943CB5A8A8D}" destId="{52D8962C-4D99-4C53-B3B2-D7904E4C7421}" srcOrd="0" destOrd="0" presId="urn:microsoft.com/office/officeart/2005/8/layout/lProcess3"/>
    <dgm:cxn modelId="{8770F548-B5D6-4CDA-A09A-27F655D0CB47}" type="presParOf" srcId="{08345AAC-FDC8-400C-8C7F-9943CB5A8A8D}" destId="{26968F88-B43F-459F-9AD3-E0C58D16B7FC}" srcOrd="1" destOrd="0" presId="urn:microsoft.com/office/officeart/2005/8/layout/lProcess3"/>
    <dgm:cxn modelId="{49BA4BC2-A629-4C5A-89F4-FB7C485C3F02}" type="presParOf" srcId="{08345AAC-FDC8-400C-8C7F-9943CB5A8A8D}" destId="{507D38FB-2695-40BD-97E9-BFB82DA83F8F}" srcOrd="2" destOrd="0" presId="urn:microsoft.com/office/officeart/2005/8/layout/lProcess3"/>
    <dgm:cxn modelId="{F8D725DA-F97A-464F-B525-DD1FE28422A6}" type="presParOf" srcId="{08345AAC-FDC8-400C-8C7F-9943CB5A8A8D}" destId="{28B0676B-A66E-4AD4-8B4B-0618EB4C716C}" srcOrd="3" destOrd="0" presId="urn:microsoft.com/office/officeart/2005/8/layout/lProcess3"/>
    <dgm:cxn modelId="{C8865DF5-E1B9-44C7-9A01-C3C8874E2C34}" type="presParOf" srcId="{08345AAC-FDC8-400C-8C7F-9943CB5A8A8D}" destId="{7D1BD77C-9745-46A6-A1B5-BE8AD41E9076}"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1A9D5A-0545-4492-8264-4DE24A31EE56}"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ru-RU"/>
        </a:p>
      </dgm:t>
    </dgm:pt>
    <dgm:pt modelId="{3C26536D-3AE2-4482-8E76-504267E16EC8}">
      <dgm:prSet phldrT="[Текст]" custT="1"/>
      <dgm:spPr/>
      <dgm:t>
        <a:bodyPr/>
        <a:lstStyle/>
        <a:p>
          <a:r>
            <a:rPr lang="ru-RU" sz="1600" dirty="0" smtClean="0">
              <a:latin typeface="+mj-lt"/>
            </a:rPr>
            <a:t>поиска новых взаимоотношений в системе</a:t>
          </a:r>
        </a:p>
        <a:p>
          <a:r>
            <a:rPr lang="ru-RU" sz="1600" dirty="0" smtClean="0">
              <a:latin typeface="+mj-lt"/>
            </a:rPr>
            <a:t> «учитель-ученик»  </a:t>
          </a:r>
          <a:endParaRPr lang="ru-RU" sz="1600" dirty="0">
            <a:latin typeface="+mj-lt"/>
          </a:endParaRPr>
        </a:p>
      </dgm:t>
    </dgm:pt>
    <dgm:pt modelId="{9F4C30B7-A252-439E-8C20-FE2F4FA7DDAD}" type="parTrans" cxnId="{42DDADC2-6A6D-4381-BFEA-B172FDEC5F09}">
      <dgm:prSet/>
      <dgm:spPr/>
      <dgm:t>
        <a:bodyPr/>
        <a:lstStyle/>
        <a:p>
          <a:endParaRPr lang="ru-RU" sz="1200">
            <a:latin typeface="+mj-lt"/>
          </a:endParaRPr>
        </a:p>
      </dgm:t>
    </dgm:pt>
    <dgm:pt modelId="{F336E0CA-341F-4A4D-8FDD-B87CE5AF403D}" type="sibTrans" cxnId="{42DDADC2-6A6D-4381-BFEA-B172FDEC5F09}">
      <dgm:prSet custT="1"/>
      <dgm:spPr/>
      <dgm:t>
        <a:bodyPr/>
        <a:lstStyle/>
        <a:p>
          <a:endParaRPr lang="ru-RU" sz="1200">
            <a:latin typeface="+mj-lt"/>
          </a:endParaRPr>
        </a:p>
      </dgm:t>
    </dgm:pt>
    <dgm:pt modelId="{A427F1E9-B4F5-46E7-888D-B7B3005789BA}">
      <dgm:prSet phldrT="[Текст]" custT="1"/>
      <dgm:spPr/>
      <dgm:t>
        <a:bodyPr/>
        <a:lstStyle/>
        <a:p>
          <a:r>
            <a:rPr lang="ru-RU" sz="1600" dirty="0" smtClean="0">
              <a:latin typeface="+mj-lt"/>
            </a:rPr>
            <a:t>Нет  работы  над развитием творческих способностей</a:t>
          </a:r>
          <a:endParaRPr lang="ru-RU" sz="1600" dirty="0">
            <a:latin typeface="+mj-lt"/>
          </a:endParaRPr>
        </a:p>
      </dgm:t>
    </dgm:pt>
    <dgm:pt modelId="{763E51C6-2148-4503-A105-548A610BD73F}" type="parTrans" cxnId="{5F9444E7-9BF6-4585-A31F-738978018B90}">
      <dgm:prSet/>
      <dgm:spPr/>
      <dgm:t>
        <a:bodyPr/>
        <a:lstStyle/>
        <a:p>
          <a:endParaRPr lang="ru-RU" sz="1200">
            <a:latin typeface="+mj-lt"/>
          </a:endParaRPr>
        </a:p>
      </dgm:t>
    </dgm:pt>
    <dgm:pt modelId="{8E350C3D-6CA8-4CD9-926C-885CAD4CE9FB}" type="sibTrans" cxnId="{5F9444E7-9BF6-4585-A31F-738978018B90}">
      <dgm:prSet custT="1"/>
      <dgm:spPr/>
      <dgm:t>
        <a:bodyPr/>
        <a:lstStyle/>
        <a:p>
          <a:endParaRPr lang="ru-RU" sz="1200">
            <a:latin typeface="+mj-lt"/>
          </a:endParaRPr>
        </a:p>
      </dgm:t>
    </dgm:pt>
    <dgm:pt modelId="{D8B3DB07-AA73-4592-84FF-D54F5DF8109A}">
      <dgm:prSet phldrT="[Текст]" custT="1"/>
      <dgm:spPr/>
      <dgm:t>
        <a:bodyPr/>
        <a:lstStyle/>
        <a:p>
          <a:r>
            <a:rPr lang="ru-RU" sz="1600" dirty="0" smtClean="0">
              <a:latin typeface="+mj-lt"/>
            </a:rPr>
            <a:t>Нет работы над развитием  исследовательских, творческих способностей</a:t>
          </a:r>
        </a:p>
        <a:p>
          <a:endParaRPr lang="ru-RU" sz="1200" dirty="0">
            <a:latin typeface="+mj-lt"/>
          </a:endParaRPr>
        </a:p>
      </dgm:t>
    </dgm:pt>
    <dgm:pt modelId="{A7FF0282-03B1-40F7-84F6-395ADCB83D26}" type="parTrans" cxnId="{2D0B0636-BD2A-4786-80D5-CBE4EAA645FC}">
      <dgm:prSet/>
      <dgm:spPr/>
      <dgm:t>
        <a:bodyPr/>
        <a:lstStyle/>
        <a:p>
          <a:endParaRPr lang="ru-RU" sz="1200">
            <a:latin typeface="+mj-lt"/>
          </a:endParaRPr>
        </a:p>
      </dgm:t>
    </dgm:pt>
    <dgm:pt modelId="{44CF26A2-CB22-46FD-95DB-2EE5DF2CE844}" type="sibTrans" cxnId="{2D0B0636-BD2A-4786-80D5-CBE4EAA645FC}">
      <dgm:prSet custT="1"/>
      <dgm:spPr/>
      <dgm:t>
        <a:bodyPr/>
        <a:lstStyle/>
        <a:p>
          <a:endParaRPr lang="ru-RU" sz="1200">
            <a:latin typeface="+mj-lt"/>
          </a:endParaRPr>
        </a:p>
      </dgm:t>
    </dgm:pt>
    <dgm:pt modelId="{34AC7E01-06EC-4D10-81D5-0EFC602FA776}">
      <dgm:prSet phldrT="[Текст]" custT="1"/>
      <dgm:spPr/>
      <dgm:t>
        <a:bodyPr/>
        <a:lstStyle/>
        <a:p>
          <a:r>
            <a:rPr lang="ru-RU" sz="1600" dirty="0" smtClean="0">
              <a:latin typeface="+mj-lt"/>
            </a:rPr>
            <a:t>Недостаток времени на отработку результатов</a:t>
          </a:r>
          <a:endParaRPr lang="ru-RU" sz="1600" dirty="0">
            <a:latin typeface="+mj-lt"/>
          </a:endParaRPr>
        </a:p>
      </dgm:t>
    </dgm:pt>
    <dgm:pt modelId="{A311EE7D-CAF3-45FF-95EA-8FD656BB30F8}" type="parTrans" cxnId="{089F5A26-62B3-4A74-B8DB-BCEA33999CD4}">
      <dgm:prSet/>
      <dgm:spPr/>
      <dgm:t>
        <a:bodyPr/>
        <a:lstStyle/>
        <a:p>
          <a:endParaRPr lang="ru-RU" sz="1200">
            <a:latin typeface="+mj-lt"/>
          </a:endParaRPr>
        </a:p>
      </dgm:t>
    </dgm:pt>
    <dgm:pt modelId="{1881D356-AAAF-4C57-8438-24EA830CE94D}" type="sibTrans" cxnId="{089F5A26-62B3-4A74-B8DB-BCEA33999CD4}">
      <dgm:prSet custT="1"/>
      <dgm:spPr/>
      <dgm:t>
        <a:bodyPr/>
        <a:lstStyle/>
        <a:p>
          <a:endParaRPr lang="ru-RU" sz="1200">
            <a:latin typeface="+mj-lt"/>
          </a:endParaRPr>
        </a:p>
      </dgm:t>
    </dgm:pt>
    <dgm:pt modelId="{54556422-9A54-44B7-94FD-01AB7BDDFCD3}">
      <dgm:prSet phldrT="[Текст]" custT="1"/>
      <dgm:spPr/>
      <dgm:t>
        <a:bodyPr/>
        <a:lstStyle/>
        <a:p>
          <a:r>
            <a:rPr lang="ru-RU" sz="1600" dirty="0" smtClean="0">
              <a:latin typeface="+mj-lt"/>
            </a:rPr>
            <a:t>Недостаточно используют </a:t>
          </a:r>
          <a:r>
            <a:rPr lang="ru-RU" sz="1600" dirty="0" err="1" smtClean="0">
              <a:latin typeface="+mj-lt"/>
            </a:rPr>
            <a:t>метапредметные</a:t>
          </a:r>
          <a:r>
            <a:rPr lang="ru-RU" sz="1600" dirty="0" smtClean="0">
              <a:latin typeface="+mj-lt"/>
            </a:rPr>
            <a:t> технологии</a:t>
          </a:r>
          <a:endParaRPr lang="ru-RU" sz="1600" dirty="0">
            <a:latin typeface="+mj-lt"/>
          </a:endParaRPr>
        </a:p>
      </dgm:t>
    </dgm:pt>
    <dgm:pt modelId="{690C5EE7-FBC9-4F85-9EF0-D8C116FEA65A}" type="parTrans" cxnId="{4F0FD9A4-ED0F-4E13-A0AB-BD86DF54AED6}">
      <dgm:prSet/>
      <dgm:spPr/>
      <dgm:t>
        <a:bodyPr/>
        <a:lstStyle/>
        <a:p>
          <a:endParaRPr lang="ru-RU" sz="1200">
            <a:latin typeface="+mj-lt"/>
          </a:endParaRPr>
        </a:p>
      </dgm:t>
    </dgm:pt>
    <dgm:pt modelId="{79E7AD81-F114-4234-BA89-01749DBC8370}" type="sibTrans" cxnId="{4F0FD9A4-ED0F-4E13-A0AB-BD86DF54AED6}">
      <dgm:prSet custT="1"/>
      <dgm:spPr/>
      <dgm:t>
        <a:bodyPr/>
        <a:lstStyle/>
        <a:p>
          <a:endParaRPr lang="ru-RU" sz="1200">
            <a:latin typeface="+mj-lt"/>
          </a:endParaRPr>
        </a:p>
      </dgm:t>
    </dgm:pt>
    <dgm:pt modelId="{C395D202-71EA-447E-9CE5-A36F7F54546A}">
      <dgm:prSet custT="1"/>
      <dgm:spPr/>
      <dgm:t>
        <a:bodyPr/>
        <a:lstStyle/>
        <a:p>
          <a:r>
            <a:rPr lang="ru-RU" sz="1600" dirty="0" smtClean="0">
              <a:latin typeface="+mj-lt"/>
            </a:rPr>
            <a:t>учителя не могут избавиться от иллюстративно-объяснительного типа обучения</a:t>
          </a:r>
          <a:endParaRPr lang="ru-RU" sz="1600" dirty="0">
            <a:latin typeface="+mj-lt"/>
          </a:endParaRPr>
        </a:p>
      </dgm:t>
    </dgm:pt>
    <dgm:pt modelId="{99AF1F05-79DD-4E0D-B642-1049C9CDC447}" type="parTrans" cxnId="{A001C4F2-37D2-4859-B29C-AF52E2026769}">
      <dgm:prSet/>
      <dgm:spPr/>
      <dgm:t>
        <a:bodyPr/>
        <a:lstStyle/>
        <a:p>
          <a:endParaRPr lang="ru-RU" sz="1200">
            <a:latin typeface="+mj-lt"/>
          </a:endParaRPr>
        </a:p>
      </dgm:t>
    </dgm:pt>
    <dgm:pt modelId="{2A5F230A-51BA-4440-A981-14DCFA6F8034}" type="sibTrans" cxnId="{A001C4F2-37D2-4859-B29C-AF52E2026769}">
      <dgm:prSet custT="1"/>
      <dgm:spPr/>
      <dgm:t>
        <a:bodyPr/>
        <a:lstStyle/>
        <a:p>
          <a:endParaRPr lang="ru-RU" sz="1200">
            <a:latin typeface="+mj-lt"/>
          </a:endParaRPr>
        </a:p>
      </dgm:t>
    </dgm:pt>
    <dgm:pt modelId="{CAFAD05F-CFA3-48AD-9D30-AE44055CD0B1}">
      <dgm:prSet custT="1"/>
      <dgm:spPr/>
      <dgm:t>
        <a:bodyPr/>
        <a:lstStyle/>
        <a:p>
          <a:r>
            <a:rPr lang="ru-RU" sz="1600" dirty="0" smtClean="0">
              <a:latin typeface="+mj-lt"/>
            </a:rPr>
            <a:t>Увеличилась доля самостоятельной познавательной деятельности   ученика на уроке </a:t>
          </a:r>
          <a:endParaRPr lang="ru-RU" sz="1600" dirty="0">
            <a:latin typeface="+mj-lt"/>
          </a:endParaRPr>
        </a:p>
      </dgm:t>
    </dgm:pt>
    <dgm:pt modelId="{219E5FA9-AE45-4726-81BB-5DABC6CCD153}" type="parTrans" cxnId="{44F560A0-DB10-4D42-BD2F-AE36F47AF455}">
      <dgm:prSet/>
      <dgm:spPr/>
      <dgm:t>
        <a:bodyPr/>
        <a:lstStyle/>
        <a:p>
          <a:endParaRPr lang="ru-RU" sz="1200">
            <a:latin typeface="+mj-lt"/>
          </a:endParaRPr>
        </a:p>
      </dgm:t>
    </dgm:pt>
    <dgm:pt modelId="{898332CC-BD42-4C76-B70B-8C216D834E81}" type="sibTrans" cxnId="{44F560A0-DB10-4D42-BD2F-AE36F47AF455}">
      <dgm:prSet custT="1"/>
      <dgm:spPr/>
      <dgm:t>
        <a:bodyPr/>
        <a:lstStyle/>
        <a:p>
          <a:endParaRPr lang="ru-RU" sz="1200">
            <a:latin typeface="+mj-lt"/>
          </a:endParaRPr>
        </a:p>
      </dgm:t>
    </dgm:pt>
    <dgm:pt modelId="{260511F7-36FE-4494-94C8-A1E5B46EA9B4}">
      <dgm:prSet custT="1"/>
      <dgm:spPr/>
      <dgm:t>
        <a:bodyPr/>
        <a:lstStyle/>
        <a:p>
          <a:r>
            <a:rPr lang="ru-RU" sz="1600" dirty="0" smtClean="0">
              <a:latin typeface="+mj-lt"/>
            </a:rPr>
            <a:t>Недостаточно используются результаты психолого-педагогических исследований</a:t>
          </a:r>
          <a:endParaRPr lang="ru-RU" sz="1600" dirty="0">
            <a:latin typeface="+mj-lt"/>
          </a:endParaRPr>
        </a:p>
      </dgm:t>
    </dgm:pt>
    <dgm:pt modelId="{6E1114C3-1777-4E2E-8822-C92EF489478C}" type="parTrans" cxnId="{201206B2-21C6-408D-B667-8BF2ECAE2D87}">
      <dgm:prSet/>
      <dgm:spPr/>
      <dgm:t>
        <a:bodyPr/>
        <a:lstStyle/>
        <a:p>
          <a:endParaRPr lang="ru-RU" sz="1200">
            <a:latin typeface="+mj-lt"/>
          </a:endParaRPr>
        </a:p>
      </dgm:t>
    </dgm:pt>
    <dgm:pt modelId="{01EA43CE-B075-4821-B19B-D00A1198CD2C}" type="sibTrans" cxnId="{201206B2-21C6-408D-B667-8BF2ECAE2D87}">
      <dgm:prSet custT="1"/>
      <dgm:spPr/>
      <dgm:t>
        <a:bodyPr/>
        <a:lstStyle/>
        <a:p>
          <a:endParaRPr lang="ru-RU" sz="1200">
            <a:latin typeface="+mj-lt"/>
          </a:endParaRPr>
        </a:p>
      </dgm:t>
    </dgm:pt>
    <dgm:pt modelId="{48047832-C121-4D89-9161-46E8EB1EA092}" type="pres">
      <dgm:prSet presAssocID="{F11A9D5A-0545-4492-8264-4DE24A31EE56}" presName="cycle" presStyleCnt="0">
        <dgm:presLayoutVars>
          <dgm:dir/>
          <dgm:resizeHandles val="exact"/>
        </dgm:presLayoutVars>
      </dgm:prSet>
      <dgm:spPr/>
      <dgm:t>
        <a:bodyPr/>
        <a:lstStyle/>
        <a:p>
          <a:endParaRPr lang="ru-RU"/>
        </a:p>
      </dgm:t>
    </dgm:pt>
    <dgm:pt modelId="{EA6541B3-8657-48FA-A43B-7831658F866C}" type="pres">
      <dgm:prSet presAssocID="{3C26536D-3AE2-4482-8E76-504267E16EC8}" presName="node" presStyleLbl="node1" presStyleIdx="0" presStyleCnt="8" custScaleX="215742" custScaleY="163592" custRadScaleRad="19068" custRadScaleInc="268732">
        <dgm:presLayoutVars>
          <dgm:bulletEnabled val="1"/>
        </dgm:presLayoutVars>
      </dgm:prSet>
      <dgm:spPr/>
      <dgm:t>
        <a:bodyPr/>
        <a:lstStyle/>
        <a:p>
          <a:endParaRPr lang="ru-RU"/>
        </a:p>
      </dgm:t>
    </dgm:pt>
    <dgm:pt modelId="{E9C064F1-5B60-43AE-B417-3DA02483035E}" type="pres">
      <dgm:prSet presAssocID="{F336E0CA-341F-4A4D-8FDD-B87CE5AF403D}" presName="sibTrans" presStyleLbl="sibTrans2D1" presStyleIdx="0" presStyleCnt="8"/>
      <dgm:spPr/>
      <dgm:t>
        <a:bodyPr/>
        <a:lstStyle/>
        <a:p>
          <a:endParaRPr lang="ru-RU"/>
        </a:p>
      </dgm:t>
    </dgm:pt>
    <dgm:pt modelId="{25FA4CC5-3735-44E1-987E-39876641A268}" type="pres">
      <dgm:prSet presAssocID="{F336E0CA-341F-4A4D-8FDD-B87CE5AF403D}" presName="connectorText" presStyleLbl="sibTrans2D1" presStyleIdx="0" presStyleCnt="8"/>
      <dgm:spPr/>
      <dgm:t>
        <a:bodyPr/>
        <a:lstStyle/>
        <a:p>
          <a:endParaRPr lang="ru-RU"/>
        </a:p>
      </dgm:t>
    </dgm:pt>
    <dgm:pt modelId="{465060D3-BC16-4B09-9AE4-D556504E0947}" type="pres">
      <dgm:prSet presAssocID="{A427F1E9-B4F5-46E7-888D-B7B3005789BA}" presName="node" presStyleLbl="node1" presStyleIdx="1" presStyleCnt="8" custScaleX="179261" custScaleY="124074" custRadScaleRad="159324" custRadScaleInc="45437">
        <dgm:presLayoutVars>
          <dgm:bulletEnabled val="1"/>
        </dgm:presLayoutVars>
      </dgm:prSet>
      <dgm:spPr/>
      <dgm:t>
        <a:bodyPr/>
        <a:lstStyle/>
        <a:p>
          <a:endParaRPr lang="ru-RU"/>
        </a:p>
      </dgm:t>
    </dgm:pt>
    <dgm:pt modelId="{5E15516C-EF4F-4749-B54E-BD5B51E44BCE}" type="pres">
      <dgm:prSet presAssocID="{8E350C3D-6CA8-4CD9-926C-885CAD4CE9FB}" presName="sibTrans" presStyleLbl="sibTrans2D1" presStyleIdx="1" presStyleCnt="8"/>
      <dgm:spPr/>
      <dgm:t>
        <a:bodyPr/>
        <a:lstStyle/>
        <a:p>
          <a:endParaRPr lang="ru-RU"/>
        </a:p>
      </dgm:t>
    </dgm:pt>
    <dgm:pt modelId="{D9F01A61-EB87-44CC-9618-A1B7DD3DE927}" type="pres">
      <dgm:prSet presAssocID="{8E350C3D-6CA8-4CD9-926C-885CAD4CE9FB}" presName="connectorText" presStyleLbl="sibTrans2D1" presStyleIdx="1" presStyleCnt="8"/>
      <dgm:spPr/>
      <dgm:t>
        <a:bodyPr/>
        <a:lstStyle/>
        <a:p>
          <a:endParaRPr lang="ru-RU"/>
        </a:p>
      </dgm:t>
    </dgm:pt>
    <dgm:pt modelId="{49503C7A-BF34-464A-8699-E9E3DFA36903}" type="pres">
      <dgm:prSet presAssocID="{260511F7-36FE-4494-94C8-A1E5B46EA9B4}" presName="node" presStyleLbl="node1" presStyleIdx="2" presStyleCnt="8" custScaleX="188077" custScaleY="181718" custRadScaleRad="176657" custRadScaleInc="8731">
        <dgm:presLayoutVars>
          <dgm:bulletEnabled val="1"/>
        </dgm:presLayoutVars>
      </dgm:prSet>
      <dgm:spPr/>
      <dgm:t>
        <a:bodyPr/>
        <a:lstStyle/>
        <a:p>
          <a:endParaRPr lang="ru-RU"/>
        </a:p>
      </dgm:t>
    </dgm:pt>
    <dgm:pt modelId="{F90666F5-58E5-4BD0-8329-5CE56782421A}" type="pres">
      <dgm:prSet presAssocID="{01EA43CE-B075-4821-B19B-D00A1198CD2C}" presName="sibTrans" presStyleLbl="sibTrans2D1" presStyleIdx="2" presStyleCnt="8"/>
      <dgm:spPr/>
      <dgm:t>
        <a:bodyPr/>
        <a:lstStyle/>
        <a:p>
          <a:endParaRPr lang="ru-RU"/>
        </a:p>
      </dgm:t>
    </dgm:pt>
    <dgm:pt modelId="{96452460-FAE4-48BC-9B10-122D3C5ECAFA}" type="pres">
      <dgm:prSet presAssocID="{01EA43CE-B075-4821-B19B-D00A1198CD2C}" presName="connectorText" presStyleLbl="sibTrans2D1" presStyleIdx="2" presStyleCnt="8"/>
      <dgm:spPr/>
      <dgm:t>
        <a:bodyPr/>
        <a:lstStyle/>
        <a:p>
          <a:endParaRPr lang="ru-RU"/>
        </a:p>
      </dgm:t>
    </dgm:pt>
    <dgm:pt modelId="{E6AA79AA-DD51-42DF-B572-2873956309CA}" type="pres">
      <dgm:prSet presAssocID="{CAFAD05F-CFA3-48AD-9D30-AE44055CD0B1}" presName="node" presStyleLbl="node1" presStyleIdx="3" presStyleCnt="8" custScaleX="217902" custScaleY="197064" custRadScaleRad="114952" custRadScaleInc="-9104">
        <dgm:presLayoutVars>
          <dgm:bulletEnabled val="1"/>
        </dgm:presLayoutVars>
      </dgm:prSet>
      <dgm:spPr/>
      <dgm:t>
        <a:bodyPr/>
        <a:lstStyle/>
        <a:p>
          <a:endParaRPr lang="ru-RU"/>
        </a:p>
      </dgm:t>
    </dgm:pt>
    <dgm:pt modelId="{242E6139-D196-4B24-80F0-FCD789051A6C}" type="pres">
      <dgm:prSet presAssocID="{898332CC-BD42-4C76-B70B-8C216D834E81}" presName="sibTrans" presStyleLbl="sibTrans2D1" presStyleIdx="3" presStyleCnt="8"/>
      <dgm:spPr/>
      <dgm:t>
        <a:bodyPr/>
        <a:lstStyle/>
        <a:p>
          <a:endParaRPr lang="ru-RU"/>
        </a:p>
      </dgm:t>
    </dgm:pt>
    <dgm:pt modelId="{FAF6A9D0-0642-4084-A162-EB8E26694E8F}" type="pres">
      <dgm:prSet presAssocID="{898332CC-BD42-4C76-B70B-8C216D834E81}" presName="connectorText" presStyleLbl="sibTrans2D1" presStyleIdx="3" presStyleCnt="8"/>
      <dgm:spPr/>
      <dgm:t>
        <a:bodyPr/>
        <a:lstStyle/>
        <a:p>
          <a:endParaRPr lang="ru-RU"/>
        </a:p>
      </dgm:t>
    </dgm:pt>
    <dgm:pt modelId="{543D37A9-0438-42C1-836D-594AD7693DFB}" type="pres">
      <dgm:prSet presAssocID="{C395D202-71EA-447E-9CE5-A36F7F54546A}" presName="node" presStyleLbl="node1" presStyleIdx="4" presStyleCnt="8" custScaleX="205319" custScaleY="129071" custRadScaleRad="90360" custRadScaleInc="59507">
        <dgm:presLayoutVars>
          <dgm:bulletEnabled val="1"/>
        </dgm:presLayoutVars>
      </dgm:prSet>
      <dgm:spPr/>
      <dgm:t>
        <a:bodyPr/>
        <a:lstStyle/>
        <a:p>
          <a:endParaRPr lang="ru-RU"/>
        </a:p>
      </dgm:t>
    </dgm:pt>
    <dgm:pt modelId="{D19A3941-433A-48D1-913F-A9EDFFCFACBF}" type="pres">
      <dgm:prSet presAssocID="{2A5F230A-51BA-4440-A981-14DCFA6F8034}" presName="sibTrans" presStyleLbl="sibTrans2D1" presStyleIdx="4" presStyleCnt="8"/>
      <dgm:spPr/>
      <dgm:t>
        <a:bodyPr/>
        <a:lstStyle/>
        <a:p>
          <a:endParaRPr lang="ru-RU"/>
        </a:p>
      </dgm:t>
    </dgm:pt>
    <dgm:pt modelId="{A9E88CA2-DE5A-476C-AB77-DF1E016BB26D}" type="pres">
      <dgm:prSet presAssocID="{2A5F230A-51BA-4440-A981-14DCFA6F8034}" presName="connectorText" presStyleLbl="sibTrans2D1" presStyleIdx="4" presStyleCnt="8"/>
      <dgm:spPr/>
      <dgm:t>
        <a:bodyPr/>
        <a:lstStyle/>
        <a:p>
          <a:endParaRPr lang="ru-RU"/>
        </a:p>
      </dgm:t>
    </dgm:pt>
    <dgm:pt modelId="{DA20B684-34DB-4BAB-93A7-3C9EA1815CCB}" type="pres">
      <dgm:prSet presAssocID="{D8B3DB07-AA73-4592-84FF-D54F5DF8109A}" presName="node" presStyleLbl="node1" presStyleIdx="5" presStyleCnt="8" custScaleX="185626" custScaleY="144721" custRadScaleRad="149774" custRadScaleInc="55465">
        <dgm:presLayoutVars>
          <dgm:bulletEnabled val="1"/>
        </dgm:presLayoutVars>
      </dgm:prSet>
      <dgm:spPr/>
      <dgm:t>
        <a:bodyPr/>
        <a:lstStyle/>
        <a:p>
          <a:endParaRPr lang="ru-RU"/>
        </a:p>
      </dgm:t>
    </dgm:pt>
    <dgm:pt modelId="{85BA3C58-59CE-4C6B-9F7F-9B07BD94699D}" type="pres">
      <dgm:prSet presAssocID="{44CF26A2-CB22-46FD-95DB-2EE5DF2CE844}" presName="sibTrans" presStyleLbl="sibTrans2D1" presStyleIdx="5" presStyleCnt="8"/>
      <dgm:spPr/>
      <dgm:t>
        <a:bodyPr/>
        <a:lstStyle/>
        <a:p>
          <a:endParaRPr lang="ru-RU"/>
        </a:p>
      </dgm:t>
    </dgm:pt>
    <dgm:pt modelId="{BF79C963-76BB-4F0E-8DD3-52A86AB384FE}" type="pres">
      <dgm:prSet presAssocID="{44CF26A2-CB22-46FD-95DB-2EE5DF2CE844}" presName="connectorText" presStyleLbl="sibTrans2D1" presStyleIdx="5" presStyleCnt="8"/>
      <dgm:spPr/>
      <dgm:t>
        <a:bodyPr/>
        <a:lstStyle/>
        <a:p>
          <a:endParaRPr lang="ru-RU"/>
        </a:p>
      </dgm:t>
    </dgm:pt>
    <dgm:pt modelId="{09F471D0-AB73-4850-B506-50E3859FF8A8}" type="pres">
      <dgm:prSet presAssocID="{34AC7E01-06EC-4D10-81D5-0EFC602FA776}" presName="node" presStyleLbl="node1" presStyleIdx="6" presStyleCnt="8" custScaleX="157661" custScaleY="141202" custRadScaleRad="187748" custRadScaleInc="66376">
        <dgm:presLayoutVars>
          <dgm:bulletEnabled val="1"/>
        </dgm:presLayoutVars>
      </dgm:prSet>
      <dgm:spPr/>
      <dgm:t>
        <a:bodyPr/>
        <a:lstStyle/>
        <a:p>
          <a:endParaRPr lang="ru-RU"/>
        </a:p>
      </dgm:t>
    </dgm:pt>
    <dgm:pt modelId="{07C5E249-7FFB-4E46-AC4F-5CFEF4882170}" type="pres">
      <dgm:prSet presAssocID="{1881D356-AAAF-4C57-8438-24EA830CE94D}" presName="sibTrans" presStyleLbl="sibTrans2D1" presStyleIdx="6" presStyleCnt="8"/>
      <dgm:spPr/>
      <dgm:t>
        <a:bodyPr/>
        <a:lstStyle/>
        <a:p>
          <a:endParaRPr lang="ru-RU"/>
        </a:p>
      </dgm:t>
    </dgm:pt>
    <dgm:pt modelId="{F903B0E3-B857-4BA1-B9B6-4513A25D7174}" type="pres">
      <dgm:prSet presAssocID="{1881D356-AAAF-4C57-8438-24EA830CE94D}" presName="connectorText" presStyleLbl="sibTrans2D1" presStyleIdx="6" presStyleCnt="8"/>
      <dgm:spPr/>
      <dgm:t>
        <a:bodyPr/>
        <a:lstStyle/>
        <a:p>
          <a:endParaRPr lang="ru-RU"/>
        </a:p>
      </dgm:t>
    </dgm:pt>
    <dgm:pt modelId="{86935B82-82C3-4807-81C9-2E825D050669}" type="pres">
      <dgm:prSet presAssocID="{54556422-9A54-44B7-94FD-01AB7BDDFCD3}" presName="node" presStyleLbl="node1" presStyleIdx="7" presStyleCnt="8" custScaleX="205244" custScaleY="153181" custRadScaleRad="110476" custRadScaleInc="43">
        <dgm:presLayoutVars>
          <dgm:bulletEnabled val="1"/>
        </dgm:presLayoutVars>
      </dgm:prSet>
      <dgm:spPr/>
      <dgm:t>
        <a:bodyPr/>
        <a:lstStyle/>
        <a:p>
          <a:endParaRPr lang="ru-RU"/>
        </a:p>
      </dgm:t>
    </dgm:pt>
    <dgm:pt modelId="{D119ECB8-511B-4CF8-B5D4-A2D9113055C4}" type="pres">
      <dgm:prSet presAssocID="{79E7AD81-F114-4234-BA89-01749DBC8370}" presName="sibTrans" presStyleLbl="sibTrans2D1" presStyleIdx="7" presStyleCnt="8"/>
      <dgm:spPr/>
      <dgm:t>
        <a:bodyPr/>
        <a:lstStyle/>
        <a:p>
          <a:endParaRPr lang="ru-RU"/>
        </a:p>
      </dgm:t>
    </dgm:pt>
    <dgm:pt modelId="{B867DD4B-4CEC-4FBB-A945-1EF69179564B}" type="pres">
      <dgm:prSet presAssocID="{79E7AD81-F114-4234-BA89-01749DBC8370}" presName="connectorText" presStyleLbl="sibTrans2D1" presStyleIdx="7" presStyleCnt="8"/>
      <dgm:spPr/>
      <dgm:t>
        <a:bodyPr/>
        <a:lstStyle/>
        <a:p>
          <a:endParaRPr lang="ru-RU"/>
        </a:p>
      </dgm:t>
    </dgm:pt>
  </dgm:ptLst>
  <dgm:cxnLst>
    <dgm:cxn modelId="{201206B2-21C6-408D-B667-8BF2ECAE2D87}" srcId="{F11A9D5A-0545-4492-8264-4DE24A31EE56}" destId="{260511F7-36FE-4494-94C8-A1E5B46EA9B4}" srcOrd="2" destOrd="0" parTransId="{6E1114C3-1777-4E2E-8822-C92EF489478C}" sibTransId="{01EA43CE-B075-4821-B19B-D00A1198CD2C}"/>
    <dgm:cxn modelId="{17044C07-A257-4B59-ACEA-328656DD22F9}" type="presOf" srcId="{A427F1E9-B4F5-46E7-888D-B7B3005789BA}" destId="{465060D3-BC16-4B09-9AE4-D556504E0947}" srcOrd="0" destOrd="0" presId="urn:microsoft.com/office/officeart/2005/8/layout/cycle2"/>
    <dgm:cxn modelId="{E66A007A-E761-4E1D-91A5-30E03E38BC20}" type="presOf" srcId="{260511F7-36FE-4494-94C8-A1E5B46EA9B4}" destId="{49503C7A-BF34-464A-8699-E9E3DFA36903}" srcOrd="0" destOrd="0" presId="urn:microsoft.com/office/officeart/2005/8/layout/cycle2"/>
    <dgm:cxn modelId="{2EC34D78-F0FC-4CD7-8CC1-20D88089BD3A}" type="presOf" srcId="{8E350C3D-6CA8-4CD9-926C-885CAD4CE9FB}" destId="{5E15516C-EF4F-4749-B54E-BD5B51E44BCE}" srcOrd="0" destOrd="0" presId="urn:microsoft.com/office/officeart/2005/8/layout/cycle2"/>
    <dgm:cxn modelId="{F7B2CAFB-3A11-4ACD-9FF8-41D6535419C5}" type="presOf" srcId="{01EA43CE-B075-4821-B19B-D00A1198CD2C}" destId="{F90666F5-58E5-4BD0-8329-5CE56782421A}" srcOrd="0" destOrd="0" presId="urn:microsoft.com/office/officeart/2005/8/layout/cycle2"/>
    <dgm:cxn modelId="{349B927A-30FA-47DE-B1F6-F2B7F7499ADF}" type="presOf" srcId="{34AC7E01-06EC-4D10-81D5-0EFC602FA776}" destId="{09F471D0-AB73-4850-B506-50E3859FF8A8}" srcOrd="0" destOrd="0" presId="urn:microsoft.com/office/officeart/2005/8/layout/cycle2"/>
    <dgm:cxn modelId="{4E3EF141-2562-44C7-8F96-96259F3F00AD}" type="presOf" srcId="{01EA43CE-B075-4821-B19B-D00A1198CD2C}" destId="{96452460-FAE4-48BC-9B10-122D3C5ECAFA}" srcOrd="1" destOrd="0" presId="urn:microsoft.com/office/officeart/2005/8/layout/cycle2"/>
    <dgm:cxn modelId="{94581350-6496-44B8-BAD5-AA3AEADC64A2}" type="presOf" srcId="{1881D356-AAAF-4C57-8438-24EA830CE94D}" destId="{07C5E249-7FFB-4E46-AC4F-5CFEF4882170}" srcOrd="0" destOrd="0" presId="urn:microsoft.com/office/officeart/2005/8/layout/cycle2"/>
    <dgm:cxn modelId="{089F5A26-62B3-4A74-B8DB-BCEA33999CD4}" srcId="{F11A9D5A-0545-4492-8264-4DE24A31EE56}" destId="{34AC7E01-06EC-4D10-81D5-0EFC602FA776}" srcOrd="6" destOrd="0" parTransId="{A311EE7D-CAF3-45FF-95EA-8FD656BB30F8}" sibTransId="{1881D356-AAAF-4C57-8438-24EA830CE94D}"/>
    <dgm:cxn modelId="{0CE13C75-6BD7-4843-A196-5E678A99F8B5}" type="presOf" srcId="{F336E0CA-341F-4A4D-8FDD-B87CE5AF403D}" destId="{25FA4CC5-3735-44E1-987E-39876641A268}" srcOrd="1" destOrd="0" presId="urn:microsoft.com/office/officeart/2005/8/layout/cycle2"/>
    <dgm:cxn modelId="{44F560A0-DB10-4D42-BD2F-AE36F47AF455}" srcId="{F11A9D5A-0545-4492-8264-4DE24A31EE56}" destId="{CAFAD05F-CFA3-48AD-9D30-AE44055CD0B1}" srcOrd="3" destOrd="0" parTransId="{219E5FA9-AE45-4726-81BB-5DABC6CCD153}" sibTransId="{898332CC-BD42-4C76-B70B-8C216D834E81}"/>
    <dgm:cxn modelId="{5F9444E7-9BF6-4585-A31F-738978018B90}" srcId="{F11A9D5A-0545-4492-8264-4DE24A31EE56}" destId="{A427F1E9-B4F5-46E7-888D-B7B3005789BA}" srcOrd="1" destOrd="0" parTransId="{763E51C6-2148-4503-A105-548A610BD73F}" sibTransId="{8E350C3D-6CA8-4CD9-926C-885CAD4CE9FB}"/>
    <dgm:cxn modelId="{1310C88E-2834-46A4-B234-7130E511C588}" type="presOf" srcId="{F11A9D5A-0545-4492-8264-4DE24A31EE56}" destId="{48047832-C121-4D89-9161-46E8EB1EA092}" srcOrd="0" destOrd="0" presId="urn:microsoft.com/office/officeart/2005/8/layout/cycle2"/>
    <dgm:cxn modelId="{B0C91C0A-29DD-4FD4-A549-46430671312A}" type="presOf" srcId="{CAFAD05F-CFA3-48AD-9D30-AE44055CD0B1}" destId="{E6AA79AA-DD51-42DF-B572-2873956309CA}" srcOrd="0" destOrd="0" presId="urn:microsoft.com/office/officeart/2005/8/layout/cycle2"/>
    <dgm:cxn modelId="{B9F180FC-63BD-4557-9F61-734E3025B6A2}" type="presOf" srcId="{1881D356-AAAF-4C57-8438-24EA830CE94D}" destId="{F903B0E3-B857-4BA1-B9B6-4513A25D7174}" srcOrd="1" destOrd="0" presId="urn:microsoft.com/office/officeart/2005/8/layout/cycle2"/>
    <dgm:cxn modelId="{28793D34-EF38-4F26-9B60-8B5B04C4A00E}" type="presOf" srcId="{8E350C3D-6CA8-4CD9-926C-885CAD4CE9FB}" destId="{D9F01A61-EB87-44CC-9618-A1B7DD3DE927}" srcOrd="1" destOrd="0" presId="urn:microsoft.com/office/officeart/2005/8/layout/cycle2"/>
    <dgm:cxn modelId="{08B96F40-117E-4251-B829-A53CAFC25B2A}" type="presOf" srcId="{79E7AD81-F114-4234-BA89-01749DBC8370}" destId="{B867DD4B-4CEC-4FBB-A945-1EF69179564B}" srcOrd="1" destOrd="0" presId="urn:microsoft.com/office/officeart/2005/8/layout/cycle2"/>
    <dgm:cxn modelId="{A2512C06-D5A6-4EEF-9C90-D65560D84B5C}" type="presOf" srcId="{F336E0CA-341F-4A4D-8FDD-B87CE5AF403D}" destId="{E9C064F1-5B60-43AE-B417-3DA02483035E}" srcOrd="0" destOrd="0" presId="urn:microsoft.com/office/officeart/2005/8/layout/cycle2"/>
    <dgm:cxn modelId="{1AE48AD9-3123-4C30-AE17-38031F25BC61}" type="presOf" srcId="{898332CC-BD42-4C76-B70B-8C216D834E81}" destId="{FAF6A9D0-0642-4084-A162-EB8E26694E8F}" srcOrd="1" destOrd="0" presId="urn:microsoft.com/office/officeart/2005/8/layout/cycle2"/>
    <dgm:cxn modelId="{E785AAA0-B44A-4399-9D12-086FE0BF5604}" type="presOf" srcId="{D8B3DB07-AA73-4592-84FF-D54F5DF8109A}" destId="{DA20B684-34DB-4BAB-93A7-3C9EA1815CCB}" srcOrd="0" destOrd="0" presId="urn:microsoft.com/office/officeart/2005/8/layout/cycle2"/>
    <dgm:cxn modelId="{B9D2DC16-C6CE-4571-84EA-3BA8CF3DDE0F}" type="presOf" srcId="{C395D202-71EA-447E-9CE5-A36F7F54546A}" destId="{543D37A9-0438-42C1-836D-594AD7693DFB}" srcOrd="0" destOrd="0" presId="urn:microsoft.com/office/officeart/2005/8/layout/cycle2"/>
    <dgm:cxn modelId="{C5C679D7-D139-4F17-A89F-8D2A0462A346}" type="presOf" srcId="{2A5F230A-51BA-4440-A981-14DCFA6F8034}" destId="{A9E88CA2-DE5A-476C-AB77-DF1E016BB26D}" srcOrd="1" destOrd="0" presId="urn:microsoft.com/office/officeart/2005/8/layout/cycle2"/>
    <dgm:cxn modelId="{2D0B0636-BD2A-4786-80D5-CBE4EAA645FC}" srcId="{F11A9D5A-0545-4492-8264-4DE24A31EE56}" destId="{D8B3DB07-AA73-4592-84FF-D54F5DF8109A}" srcOrd="5" destOrd="0" parTransId="{A7FF0282-03B1-40F7-84F6-395ADCB83D26}" sibTransId="{44CF26A2-CB22-46FD-95DB-2EE5DF2CE844}"/>
    <dgm:cxn modelId="{42DDADC2-6A6D-4381-BFEA-B172FDEC5F09}" srcId="{F11A9D5A-0545-4492-8264-4DE24A31EE56}" destId="{3C26536D-3AE2-4482-8E76-504267E16EC8}" srcOrd="0" destOrd="0" parTransId="{9F4C30B7-A252-439E-8C20-FE2F4FA7DDAD}" sibTransId="{F336E0CA-341F-4A4D-8FDD-B87CE5AF403D}"/>
    <dgm:cxn modelId="{DCE38808-5207-4059-A4F1-E4DC6604DAC4}" type="presOf" srcId="{3C26536D-3AE2-4482-8E76-504267E16EC8}" destId="{EA6541B3-8657-48FA-A43B-7831658F866C}" srcOrd="0" destOrd="0" presId="urn:microsoft.com/office/officeart/2005/8/layout/cycle2"/>
    <dgm:cxn modelId="{9AC7B162-D06A-4D0A-8813-BCCBEF585ACF}" type="presOf" srcId="{44CF26A2-CB22-46FD-95DB-2EE5DF2CE844}" destId="{BF79C963-76BB-4F0E-8DD3-52A86AB384FE}" srcOrd="1" destOrd="0" presId="urn:microsoft.com/office/officeart/2005/8/layout/cycle2"/>
    <dgm:cxn modelId="{F3D26F55-0A69-4A62-8BFC-A0D7B1181624}" type="presOf" srcId="{44CF26A2-CB22-46FD-95DB-2EE5DF2CE844}" destId="{85BA3C58-59CE-4C6B-9F7F-9B07BD94699D}" srcOrd="0" destOrd="0" presId="urn:microsoft.com/office/officeart/2005/8/layout/cycle2"/>
    <dgm:cxn modelId="{32E20021-8D61-4B69-8DE4-711D964BBF53}" type="presOf" srcId="{54556422-9A54-44B7-94FD-01AB7BDDFCD3}" destId="{86935B82-82C3-4807-81C9-2E825D050669}" srcOrd="0" destOrd="0" presId="urn:microsoft.com/office/officeart/2005/8/layout/cycle2"/>
    <dgm:cxn modelId="{A001C4F2-37D2-4859-B29C-AF52E2026769}" srcId="{F11A9D5A-0545-4492-8264-4DE24A31EE56}" destId="{C395D202-71EA-447E-9CE5-A36F7F54546A}" srcOrd="4" destOrd="0" parTransId="{99AF1F05-79DD-4E0D-B642-1049C9CDC447}" sibTransId="{2A5F230A-51BA-4440-A981-14DCFA6F8034}"/>
    <dgm:cxn modelId="{4F0FD9A4-ED0F-4E13-A0AB-BD86DF54AED6}" srcId="{F11A9D5A-0545-4492-8264-4DE24A31EE56}" destId="{54556422-9A54-44B7-94FD-01AB7BDDFCD3}" srcOrd="7" destOrd="0" parTransId="{690C5EE7-FBC9-4F85-9EF0-D8C116FEA65A}" sibTransId="{79E7AD81-F114-4234-BA89-01749DBC8370}"/>
    <dgm:cxn modelId="{127A5B44-6D25-4521-9D19-429A3F50F292}" type="presOf" srcId="{2A5F230A-51BA-4440-A981-14DCFA6F8034}" destId="{D19A3941-433A-48D1-913F-A9EDFFCFACBF}" srcOrd="0" destOrd="0" presId="urn:microsoft.com/office/officeart/2005/8/layout/cycle2"/>
    <dgm:cxn modelId="{C3C57FAC-231C-4644-85E8-041C6987694C}" type="presOf" srcId="{79E7AD81-F114-4234-BA89-01749DBC8370}" destId="{D119ECB8-511B-4CF8-B5D4-A2D9113055C4}" srcOrd="0" destOrd="0" presId="urn:microsoft.com/office/officeart/2005/8/layout/cycle2"/>
    <dgm:cxn modelId="{40B48AF8-56CE-4483-BC9C-85FCF2EF070D}" type="presOf" srcId="{898332CC-BD42-4C76-B70B-8C216D834E81}" destId="{242E6139-D196-4B24-80F0-FCD789051A6C}" srcOrd="0" destOrd="0" presId="urn:microsoft.com/office/officeart/2005/8/layout/cycle2"/>
    <dgm:cxn modelId="{61F57610-3696-416C-BB00-D3DE3AC10292}" type="presParOf" srcId="{48047832-C121-4D89-9161-46E8EB1EA092}" destId="{EA6541B3-8657-48FA-A43B-7831658F866C}" srcOrd="0" destOrd="0" presId="urn:microsoft.com/office/officeart/2005/8/layout/cycle2"/>
    <dgm:cxn modelId="{83AA830D-9B1F-49B5-A4E4-3B9C1389D657}" type="presParOf" srcId="{48047832-C121-4D89-9161-46E8EB1EA092}" destId="{E9C064F1-5B60-43AE-B417-3DA02483035E}" srcOrd="1" destOrd="0" presId="urn:microsoft.com/office/officeart/2005/8/layout/cycle2"/>
    <dgm:cxn modelId="{70D1F714-B83D-4E05-97DE-B69952E1E62C}" type="presParOf" srcId="{E9C064F1-5B60-43AE-B417-3DA02483035E}" destId="{25FA4CC5-3735-44E1-987E-39876641A268}" srcOrd="0" destOrd="0" presId="urn:microsoft.com/office/officeart/2005/8/layout/cycle2"/>
    <dgm:cxn modelId="{32B42679-3F9B-4A11-916B-0F2756D1BDA4}" type="presParOf" srcId="{48047832-C121-4D89-9161-46E8EB1EA092}" destId="{465060D3-BC16-4B09-9AE4-D556504E0947}" srcOrd="2" destOrd="0" presId="urn:microsoft.com/office/officeart/2005/8/layout/cycle2"/>
    <dgm:cxn modelId="{3C208DFC-DD8C-4137-9BBF-D21940C543BC}" type="presParOf" srcId="{48047832-C121-4D89-9161-46E8EB1EA092}" destId="{5E15516C-EF4F-4749-B54E-BD5B51E44BCE}" srcOrd="3" destOrd="0" presId="urn:microsoft.com/office/officeart/2005/8/layout/cycle2"/>
    <dgm:cxn modelId="{BC1C443C-6882-46DE-9D34-76946E2AE08A}" type="presParOf" srcId="{5E15516C-EF4F-4749-B54E-BD5B51E44BCE}" destId="{D9F01A61-EB87-44CC-9618-A1B7DD3DE927}" srcOrd="0" destOrd="0" presId="urn:microsoft.com/office/officeart/2005/8/layout/cycle2"/>
    <dgm:cxn modelId="{785EFF6A-DBC4-494F-B3A8-046120E27A12}" type="presParOf" srcId="{48047832-C121-4D89-9161-46E8EB1EA092}" destId="{49503C7A-BF34-464A-8699-E9E3DFA36903}" srcOrd="4" destOrd="0" presId="urn:microsoft.com/office/officeart/2005/8/layout/cycle2"/>
    <dgm:cxn modelId="{B7F691D3-5224-4AFF-BBDA-56287D4D478D}" type="presParOf" srcId="{48047832-C121-4D89-9161-46E8EB1EA092}" destId="{F90666F5-58E5-4BD0-8329-5CE56782421A}" srcOrd="5" destOrd="0" presId="urn:microsoft.com/office/officeart/2005/8/layout/cycle2"/>
    <dgm:cxn modelId="{BED21113-5094-4823-A3CB-3E0046279189}" type="presParOf" srcId="{F90666F5-58E5-4BD0-8329-5CE56782421A}" destId="{96452460-FAE4-48BC-9B10-122D3C5ECAFA}" srcOrd="0" destOrd="0" presId="urn:microsoft.com/office/officeart/2005/8/layout/cycle2"/>
    <dgm:cxn modelId="{E9494369-50B8-4C33-AA8F-339A0ACC4BC4}" type="presParOf" srcId="{48047832-C121-4D89-9161-46E8EB1EA092}" destId="{E6AA79AA-DD51-42DF-B572-2873956309CA}" srcOrd="6" destOrd="0" presId="urn:microsoft.com/office/officeart/2005/8/layout/cycle2"/>
    <dgm:cxn modelId="{58E0D10A-35E9-424C-A250-8AAEB440EDC0}" type="presParOf" srcId="{48047832-C121-4D89-9161-46E8EB1EA092}" destId="{242E6139-D196-4B24-80F0-FCD789051A6C}" srcOrd="7" destOrd="0" presId="urn:microsoft.com/office/officeart/2005/8/layout/cycle2"/>
    <dgm:cxn modelId="{5474816F-7708-4A93-81F5-C65C4817FAB9}" type="presParOf" srcId="{242E6139-D196-4B24-80F0-FCD789051A6C}" destId="{FAF6A9D0-0642-4084-A162-EB8E26694E8F}" srcOrd="0" destOrd="0" presId="urn:microsoft.com/office/officeart/2005/8/layout/cycle2"/>
    <dgm:cxn modelId="{AB1AE3D6-218B-476E-AF0D-17C0F62DAA4D}" type="presParOf" srcId="{48047832-C121-4D89-9161-46E8EB1EA092}" destId="{543D37A9-0438-42C1-836D-594AD7693DFB}" srcOrd="8" destOrd="0" presId="urn:microsoft.com/office/officeart/2005/8/layout/cycle2"/>
    <dgm:cxn modelId="{62A125A3-2565-4642-8DEA-900F7BC14653}" type="presParOf" srcId="{48047832-C121-4D89-9161-46E8EB1EA092}" destId="{D19A3941-433A-48D1-913F-A9EDFFCFACBF}" srcOrd="9" destOrd="0" presId="urn:microsoft.com/office/officeart/2005/8/layout/cycle2"/>
    <dgm:cxn modelId="{90C0F374-6B2F-48D8-8FF7-1C48BE44081E}" type="presParOf" srcId="{D19A3941-433A-48D1-913F-A9EDFFCFACBF}" destId="{A9E88CA2-DE5A-476C-AB77-DF1E016BB26D}" srcOrd="0" destOrd="0" presId="urn:microsoft.com/office/officeart/2005/8/layout/cycle2"/>
    <dgm:cxn modelId="{C0DC1E6E-6EA3-456E-A94F-61CC0EE0E47C}" type="presParOf" srcId="{48047832-C121-4D89-9161-46E8EB1EA092}" destId="{DA20B684-34DB-4BAB-93A7-3C9EA1815CCB}" srcOrd="10" destOrd="0" presId="urn:microsoft.com/office/officeart/2005/8/layout/cycle2"/>
    <dgm:cxn modelId="{48BE84FC-FA69-4CE5-BD35-F0F14BA0A965}" type="presParOf" srcId="{48047832-C121-4D89-9161-46E8EB1EA092}" destId="{85BA3C58-59CE-4C6B-9F7F-9B07BD94699D}" srcOrd="11" destOrd="0" presId="urn:microsoft.com/office/officeart/2005/8/layout/cycle2"/>
    <dgm:cxn modelId="{EF2551EF-30CB-42BE-902E-E6FCAE0EC742}" type="presParOf" srcId="{85BA3C58-59CE-4C6B-9F7F-9B07BD94699D}" destId="{BF79C963-76BB-4F0E-8DD3-52A86AB384FE}" srcOrd="0" destOrd="0" presId="urn:microsoft.com/office/officeart/2005/8/layout/cycle2"/>
    <dgm:cxn modelId="{4BB50277-04C7-4D0B-92FB-62CBA3E1458C}" type="presParOf" srcId="{48047832-C121-4D89-9161-46E8EB1EA092}" destId="{09F471D0-AB73-4850-B506-50E3859FF8A8}" srcOrd="12" destOrd="0" presId="urn:microsoft.com/office/officeart/2005/8/layout/cycle2"/>
    <dgm:cxn modelId="{F31E0A1F-AEB3-42DD-8997-B3C7D4D0475D}" type="presParOf" srcId="{48047832-C121-4D89-9161-46E8EB1EA092}" destId="{07C5E249-7FFB-4E46-AC4F-5CFEF4882170}" srcOrd="13" destOrd="0" presId="urn:microsoft.com/office/officeart/2005/8/layout/cycle2"/>
    <dgm:cxn modelId="{B69DBFA4-1111-4F1A-BAA0-F4DAD634798C}" type="presParOf" srcId="{07C5E249-7FFB-4E46-AC4F-5CFEF4882170}" destId="{F903B0E3-B857-4BA1-B9B6-4513A25D7174}" srcOrd="0" destOrd="0" presId="urn:microsoft.com/office/officeart/2005/8/layout/cycle2"/>
    <dgm:cxn modelId="{9090DC30-17D4-43F1-866A-0FCC6682C76B}" type="presParOf" srcId="{48047832-C121-4D89-9161-46E8EB1EA092}" destId="{86935B82-82C3-4807-81C9-2E825D050669}" srcOrd="14" destOrd="0" presId="urn:microsoft.com/office/officeart/2005/8/layout/cycle2"/>
    <dgm:cxn modelId="{56151951-36D9-4054-87B9-9CD3554DDB21}" type="presParOf" srcId="{48047832-C121-4D89-9161-46E8EB1EA092}" destId="{D119ECB8-511B-4CF8-B5D4-A2D9113055C4}" srcOrd="15" destOrd="0" presId="urn:microsoft.com/office/officeart/2005/8/layout/cycle2"/>
    <dgm:cxn modelId="{907FD60B-DE38-4B39-AC83-D8054B63826E}" type="presParOf" srcId="{D119ECB8-511B-4CF8-B5D4-A2D9113055C4}" destId="{B867DD4B-4CEC-4FBB-A945-1EF69179564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1086646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3503912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974919-C8B6-4EC3-95BA-EE6ED5461786}" type="slidenum">
              <a:rPr lang="ru-RU" smtClean="0"/>
              <a:pPr/>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48063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2699561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974919-C8B6-4EC3-95BA-EE6ED5461786}" type="slidenum">
              <a:rPr lang="ru-RU" smtClean="0"/>
              <a:pPr/>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9935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3780141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1831136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806438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369389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2204301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4289654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1582042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315881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3495858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252510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1F09901-E9CA-44AC-A8C4-949FEF546717}" type="datetimeFigureOut">
              <a:rPr lang="ru-RU" smtClean="0"/>
              <a:pPr/>
              <a:t>05.04.2016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974919-C8B6-4EC3-95BA-EE6ED5461786}" type="slidenum">
              <a:rPr lang="ru-RU" smtClean="0"/>
              <a:pPr/>
              <a:t>‹#›</a:t>
            </a:fld>
            <a:endParaRPr lang="ru-RU"/>
          </a:p>
        </p:txBody>
      </p:sp>
    </p:spTree>
    <p:extLst>
      <p:ext uri="{BB962C8B-B14F-4D97-AF65-F5344CB8AC3E}">
        <p14:creationId xmlns:p14="http://schemas.microsoft.com/office/powerpoint/2010/main" val="2802498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1F09901-E9CA-44AC-A8C4-949FEF546717}" type="datetimeFigureOut">
              <a:rPr lang="ru-RU" smtClean="0"/>
              <a:pPr/>
              <a:t>05.04.2016</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5974919-C8B6-4EC3-95BA-EE6ED5461786}" type="slidenum">
              <a:rPr lang="ru-RU" smtClean="0"/>
              <a:pPr/>
              <a:t>‹#›</a:t>
            </a:fld>
            <a:endParaRPr lang="ru-RU"/>
          </a:p>
        </p:txBody>
      </p:sp>
    </p:spTree>
    <p:extLst>
      <p:ext uri="{BB962C8B-B14F-4D97-AF65-F5344CB8AC3E}">
        <p14:creationId xmlns:p14="http://schemas.microsoft.com/office/powerpoint/2010/main" val="4219090106"/>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63624" y="2514600"/>
            <a:ext cx="10515599" cy="4535424"/>
          </a:xfrm>
        </p:spPr>
        <p:txBody>
          <a:bodyPr>
            <a:noAutofit/>
          </a:bodyPr>
          <a:lstStyle/>
          <a:p>
            <a:pPr marR="179070">
              <a:lnSpc>
                <a:spcPct val="107000"/>
              </a:lnSpc>
              <a:spcAft>
                <a:spcPts val="0"/>
              </a:spcAft>
            </a:pPr>
            <a:r>
              <a:rPr lang="ru-RU" sz="2400" b="1" smtClean="0">
                <a:latin typeface="Times New Roman" panose="02020603050405020304" pitchFamily="18" charset="0"/>
                <a:ea typeface="Times New Roman" panose="02020603050405020304" pitchFamily="18" charset="0"/>
                <a:cs typeface="Times New Roman" panose="02020603050405020304" pitchFamily="18" charset="0"/>
              </a:rPr>
              <a:t>                                  Повестка </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заседания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Румо</a:t>
            </a:r>
            <a:r>
              <a:rPr lang="ru-RU" sz="2400" dirty="0">
                <a:latin typeface="Calibri" panose="020F0502020204030204" pitchFamily="34" charset="0"/>
                <a:ea typeface="Calibri" panose="020F0502020204030204" pitchFamily="34" charset="0"/>
                <a:cs typeface="Times New Roman" panose="02020603050405020304" pitchFamily="18" charset="0"/>
              </a:rPr>
              <a:t/>
            </a:r>
            <a:br>
              <a:rPr lang="ru-RU" sz="2400" dirty="0">
                <a:latin typeface="Calibri" panose="020F0502020204030204" pitchFamily="34" charset="0"/>
                <a:ea typeface="Calibri" panose="020F0502020204030204" pitchFamily="34" charset="0"/>
                <a:cs typeface="Times New Roman" panose="02020603050405020304" pitchFamily="18" charset="0"/>
              </a:rPr>
            </a:br>
            <a:r>
              <a:rPr lang="ru-RU" sz="2400" dirty="0" smtClean="0">
                <a:latin typeface="Calibri" panose="020F0502020204030204" pitchFamily="34" charset="0"/>
                <a:ea typeface="Calibri" panose="020F0502020204030204" pitchFamily="34" charset="0"/>
                <a:cs typeface="Times New Roman" panose="02020603050405020304" pitchFamily="18" charset="0"/>
              </a:rPr>
              <a:t>                                                    </a:t>
            </a:r>
            <a:r>
              <a:rPr lang="ru-RU" sz="2400" b="1" dirty="0" smtClean="0">
                <a:latin typeface="Times New Roman" panose="02020603050405020304" pitchFamily="18" charset="0"/>
                <a:ea typeface="Times New Roman" panose="02020603050405020304" pitchFamily="18" charset="0"/>
                <a:cs typeface="Times New Roman" panose="02020603050405020304" pitchFamily="18" charset="0"/>
              </a:rPr>
              <a:t>5.04.2016г.</a:t>
            </a:r>
            <a:br>
              <a:rPr lang="ru-RU" sz="24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ru-RU" sz="2400" dirty="0">
                <a:latin typeface="Calibri" panose="020F0502020204030204" pitchFamily="34" charset="0"/>
                <a:ea typeface="Calibri" panose="020F0502020204030204" pitchFamily="34" charset="0"/>
                <a:cs typeface="Times New Roman" panose="02020603050405020304" pitchFamily="18" charset="0"/>
              </a:rPr>
              <a:t/>
            </a:r>
            <a:br>
              <a:rPr lang="ru-RU" sz="2400" dirty="0">
                <a:latin typeface="Calibri" panose="020F0502020204030204" pitchFamily="34" charset="0"/>
                <a:ea typeface="Calibri" panose="020F0502020204030204" pitchFamily="34" charset="0"/>
                <a:cs typeface="Times New Roman" panose="02020603050405020304" pitchFamily="18" charset="0"/>
              </a:rPr>
            </a:b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Формат: </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практикум</a:t>
            </a:r>
            <a:r>
              <a:rPr lang="ru-RU" sz="2400" dirty="0">
                <a:latin typeface="Calibri" panose="020F0502020204030204" pitchFamily="34" charset="0"/>
                <a:ea typeface="Calibri" panose="020F0502020204030204" pitchFamily="34" charset="0"/>
                <a:cs typeface="Times New Roman" panose="02020603050405020304" pitchFamily="18" charset="0"/>
              </a:rPr>
              <a:t/>
            </a:r>
            <a:br>
              <a:rPr lang="ru-RU" sz="2400" dirty="0">
                <a:latin typeface="Calibri" panose="020F0502020204030204" pitchFamily="34" charset="0"/>
                <a:ea typeface="Calibri" panose="020F0502020204030204" pitchFamily="34" charset="0"/>
                <a:cs typeface="Times New Roman" panose="02020603050405020304" pitchFamily="18" charset="0"/>
              </a:rPr>
            </a:b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В программе:</a:t>
            </a:r>
            <a:r>
              <a:rPr lang="ru-RU" sz="2400" dirty="0">
                <a:latin typeface="Calibri" panose="020F0502020204030204" pitchFamily="34" charset="0"/>
                <a:ea typeface="Calibri" panose="020F0502020204030204" pitchFamily="34" charset="0"/>
                <a:cs typeface="Times New Roman" panose="02020603050405020304" pitchFamily="18" charset="0"/>
              </a:rPr>
              <a:t/>
            </a:r>
            <a:br>
              <a:rPr lang="ru-RU" sz="2400" dirty="0">
                <a:latin typeface="Calibri" panose="020F0502020204030204" pitchFamily="34" charset="0"/>
                <a:ea typeface="Calibri" panose="020F0502020204030204" pitchFamily="34" charset="0"/>
                <a:cs typeface="Times New Roman" panose="02020603050405020304" pitchFamily="18" charset="0"/>
              </a:rPr>
            </a:br>
            <a:r>
              <a:rPr lang="ru-RU" sz="2400" dirty="0" smtClean="0">
                <a:latin typeface="Calibri" panose="020F0502020204030204" pitchFamily="34" charset="0"/>
                <a:ea typeface="Calibri" panose="020F0502020204030204" pitchFamily="34" charset="0"/>
                <a:cs typeface="Times New Roman" panose="02020603050405020304" pitchFamily="18" charset="0"/>
              </a:rPr>
              <a:t>1. </a:t>
            </a:r>
            <a:r>
              <a:rPr lang="ru-RU" sz="2400" dirty="0" smtClean="0">
                <a:latin typeface="Times New Roman" panose="02020603050405020304" pitchFamily="18" charset="0"/>
                <a:ea typeface="Calibri" panose="020F0502020204030204" pitchFamily="34" charset="0"/>
              </a:rPr>
              <a:t>Итоги </a:t>
            </a:r>
            <a:r>
              <a:rPr lang="ru-RU" sz="2400" dirty="0">
                <a:latin typeface="Times New Roman" panose="02020603050405020304" pitchFamily="18" charset="0"/>
                <a:ea typeface="Calibri" panose="020F0502020204030204" pitchFamily="34" charset="0"/>
              </a:rPr>
              <a:t>проведения ЕМД (январь 2016 г.).</a:t>
            </a:r>
            <a:r>
              <a:rPr lang="ru-RU" sz="2400" dirty="0"/>
              <a:t/>
            </a:r>
            <a:br>
              <a:rPr lang="ru-RU" sz="2400" dirty="0"/>
            </a:br>
            <a:r>
              <a:rPr lang="ru-RU" sz="2400" dirty="0" smtClean="0"/>
              <a:t>2. </a:t>
            </a:r>
            <a:r>
              <a:rPr lang="ru-RU" sz="2400" dirty="0" smtClean="0">
                <a:latin typeface="Times New Roman" panose="02020603050405020304" pitchFamily="18" charset="0"/>
                <a:ea typeface="Times New Roman" panose="02020603050405020304" pitchFamily="18" charset="0"/>
              </a:rPr>
              <a:t>Технология </a:t>
            </a:r>
            <a:r>
              <a:rPr lang="ru-RU" sz="2400" dirty="0">
                <a:latin typeface="Times New Roman" panose="02020603050405020304" pitchFamily="18" charset="0"/>
                <a:ea typeface="Times New Roman" panose="02020603050405020304" pitchFamily="18" charset="0"/>
              </a:rPr>
              <a:t>проведения командной игры по выявлению лучших практик выполнения решений августовской конференции «Реализуй социальный договор». </a:t>
            </a:r>
            <a:r>
              <a:rPr lang="ru-RU" sz="2400" dirty="0"/>
              <a:t/>
            </a:r>
            <a:br>
              <a:rPr lang="ru-RU" sz="2400" dirty="0"/>
            </a:br>
            <a:r>
              <a:rPr lang="ru-RU" sz="2400" dirty="0" smtClean="0"/>
              <a:t>3. </a:t>
            </a:r>
            <a:r>
              <a:rPr lang="ru-RU" sz="2400" dirty="0" smtClean="0">
                <a:latin typeface="Times New Roman" panose="02020603050405020304" pitchFamily="18" charset="0"/>
                <a:ea typeface="Times New Roman" panose="02020603050405020304" pitchFamily="18" charset="0"/>
              </a:rPr>
              <a:t>Размышления </a:t>
            </a:r>
            <a:r>
              <a:rPr lang="ru-RU" sz="2400" dirty="0">
                <a:latin typeface="Times New Roman" panose="02020603050405020304" pitchFamily="18" charset="0"/>
                <a:ea typeface="Times New Roman" panose="02020603050405020304" pitchFamily="18" charset="0"/>
              </a:rPr>
              <a:t>по </a:t>
            </a:r>
            <a:r>
              <a:rPr lang="ru-RU" sz="2400" dirty="0" err="1">
                <a:latin typeface="Times New Roman" panose="02020603050405020304" pitchFamily="18" charset="0"/>
                <a:ea typeface="Times New Roman" panose="02020603050405020304" pitchFamily="18" charset="0"/>
              </a:rPr>
              <a:t>БУПу</a:t>
            </a:r>
            <a:r>
              <a:rPr lang="ru-RU" sz="2400" dirty="0">
                <a:latin typeface="Times New Roman" panose="02020603050405020304" pitchFamily="18" charset="0"/>
                <a:ea typeface="Times New Roman" panose="02020603050405020304" pitchFamily="18" charset="0"/>
              </a:rPr>
              <a:t> на новый учебный год.</a:t>
            </a:r>
            <a:r>
              <a:rPr lang="ru-RU" sz="2400" dirty="0"/>
              <a:t/>
            </a:r>
            <a:br>
              <a:rPr lang="ru-RU" sz="2400" dirty="0"/>
            </a:br>
            <a:r>
              <a:rPr lang="ru-RU" sz="2400" dirty="0" smtClean="0"/>
              <a:t>4. </a:t>
            </a:r>
            <a:r>
              <a:rPr lang="ru-RU" sz="2400" dirty="0" smtClean="0">
                <a:latin typeface="Times New Roman" panose="02020603050405020304" pitchFamily="18" charset="0"/>
                <a:ea typeface="Times New Roman" panose="02020603050405020304" pitchFamily="18" charset="0"/>
              </a:rPr>
              <a:t>Разное</a:t>
            </a:r>
            <a:r>
              <a:rPr lang="ru-RU" sz="2400" dirty="0">
                <a:latin typeface="Times New Roman" panose="02020603050405020304" pitchFamily="18" charset="0"/>
                <a:ea typeface="Times New Roman" panose="02020603050405020304" pitchFamily="18" charset="0"/>
              </a:rPr>
              <a:t>.</a:t>
            </a:r>
            <a:r>
              <a:rPr lang="ru-RU" sz="2400" dirty="0"/>
              <a:t/>
            </a:r>
            <a:br>
              <a:rPr lang="ru-RU" sz="2400" dirty="0"/>
            </a:br>
            <a:r>
              <a:rPr lang="ru-RU" sz="2400" dirty="0">
                <a:latin typeface="Times New Roman" panose="02020603050405020304" pitchFamily="18" charset="0"/>
                <a:ea typeface="Calibri" panose="020F0502020204030204" pitchFamily="34" charset="0"/>
              </a:rPr>
              <a:t>- Предложения в план работы на 2016г.</a:t>
            </a:r>
            <a:r>
              <a:rPr lang="ru-RU" sz="2400" dirty="0"/>
              <a:t/>
            </a:r>
            <a:br>
              <a:rPr lang="ru-RU" sz="2400" dirty="0"/>
            </a:br>
            <a:r>
              <a:rPr lang="ru-RU" sz="2400" dirty="0">
                <a:latin typeface="Times New Roman" panose="02020603050405020304" pitchFamily="18" charset="0"/>
                <a:ea typeface="Calibri" panose="020F0502020204030204" pitchFamily="34" charset="0"/>
                <a:cs typeface="Times New Roman" panose="02020603050405020304" pitchFamily="18" charset="0"/>
              </a:rPr>
              <a:t>- Положения по конкурсам: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Грантовая</a:t>
            </a:r>
            <a:r>
              <a:rPr lang="ru-RU" sz="2400" dirty="0">
                <a:latin typeface="Times New Roman" panose="02020603050405020304" pitchFamily="18" charset="0"/>
                <a:ea typeface="Calibri" panose="020F0502020204030204" pitchFamily="34" charset="0"/>
                <a:cs typeface="Times New Roman" panose="02020603050405020304" pitchFamily="18" charset="0"/>
              </a:rPr>
              <a:t> поддержка «Методическое лидерство руководителей общеобразовательных организаций», «Лучший методист»,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Грантовый</a:t>
            </a:r>
            <a:r>
              <a:rPr lang="ru-RU" sz="2400" dirty="0">
                <a:latin typeface="Times New Roman" panose="02020603050405020304" pitchFamily="18" charset="0"/>
                <a:ea typeface="Calibri" panose="020F0502020204030204" pitchFamily="34" charset="0"/>
                <a:cs typeface="Times New Roman" panose="02020603050405020304" pitchFamily="18" charset="0"/>
              </a:rPr>
              <a:t> конкурс среди молодых учителей и студентов-педагогов на лучшую инновационную идею в педагогике»</a:t>
            </a:r>
            <a:r>
              <a:rPr lang="ru-RU" sz="2400" dirty="0">
                <a:latin typeface="Calibri" panose="020F0502020204030204" pitchFamily="34" charset="0"/>
                <a:ea typeface="Calibri" panose="020F0502020204030204" pitchFamily="34" charset="0"/>
                <a:cs typeface="Times New Roman" panose="02020603050405020304" pitchFamily="18" charset="0"/>
              </a:rPr>
              <a:t/>
            </a:r>
            <a:br>
              <a:rPr lang="ru-RU" sz="2400" dirty="0">
                <a:latin typeface="Calibri" panose="020F0502020204030204" pitchFamily="34" charset="0"/>
                <a:ea typeface="Calibri" panose="020F0502020204030204" pitchFamily="34" charset="0"/>
                <a:cs typeface="Times New Roman" panose="02020603050405020304" pitchFamily="18" charset="0"/>
              </a:rPr>
            </a:br>
            <a:endParaRPr lang="ru-RU" sz="2400" dirty="0"/>
          </a:p>
        </p:txBody>
      </p:sp>
      <p:sp>
        <p:nvSpPr>
          <p:cNvPr id="3" name="Подзаголовок 2"/>
          <p:cNvSpPr>
            <a:spLocks noGrp="1"/>
          </p:cNvSpPr>
          <p:nvPr>
            <p:ph type="subTitle" idx="1"/>
          </p:nvPr>
        </p:nvSpPr>
        <p:spPr>
          <a:xfrm>
            <a:off x="2753805" y="5646059"/>
            <a:ext cx="8915399" cy="1126283"/>
          </a:xfrm>
        </p:spPr>
        <p:txBody>
          <a:bodyPr/>
          <a:lstStyle/>
          <a:p>
            <a:endParaRPr lang="ru-RU" dirty="0"/>
          </a:p>
        </p:txBody>
      </p:sp>
    </p:spTree>
    <p:extLst>
      <p:ext uri="{BB962C8B-B14F-4D97-AF65-F5344CB8AC3E}">
        <p14:creationId xmlns:p14="http://schemas.microsoft.com/office/powerpoint/2010/main" val="3024322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ru-RU" sz="6000" b="1" dirty="0" smtClean="0"/>
              <a:t>Итоги </a:t>
            </a:r>
            <a:r>
              <a:rPr lang="ru-RU" sz="6000" b="1" dirty="0"/>
              <a:t>проведения </a:t>
            </a:r>
            <a:r>
              <a:rPr lang="ru-RU" sz="6000" b="1" dirty="0" smtClean="0"/>
              <a:t/>
            </a:r>
            <a:br>
              <a:rPr lang="ru-RU" sz="6000" b="1" dirty="0" smtClean="0"/>
            </a:br>
            <a:r>
              <a:rPr lang="ru-RU" sz="6000" b="1" dirty="0" smtClean="0"/>
              <a:t>дня </a:t>
            </a:r>
            <a:r>
              <a:rPr lang="ru-RU" sz="6000" b="1" dirty="0"/>
              <a:t>ДРК</a:t>
            </a:r>
            <a:endParaRPr lang="ru-RU" sz="6000" dirty="0"/>
          </a:p>
        </p:txBody>
      </p:sp>
      <p:sp>
        <p:nvSpPr>
          <p:cNvPr id="3" name="Подзаголовок 2"/>
          <p:cNvSpPr>
            <a:spLocks noGrp="1"/>
          </p:cNvSpPr>
          <p:nvPr>
            <p:ph type="subTitle" idx="1"/>
          </p:nvPr>
        </p:nvSpPr>
        <p:spPr/>
        <p:txBody>
          <a:bodyPr/>
          <a:lstStyle/>
          <a:p>
            <a:pPr algn="r"/>
            <a:endParaRPr lang="ru-RU" dirty="0" smtClean="0"/>
          </a:p>
          <a:p>
            <a:pPr algn="r"/>
            <a:r>
              <a:rPr lang="ru-RU" dirty="0" smtClean="0"/>
              <a:t>Петрученко Т.В., </a:t>
            </a:r>
            <a:r>
              <a:rPr lang="ru-RU" err="1" smtClean="0"/>
              <a:t>к.п.н</a:t>
            </a:r>
            <a:r>
              <a:rPr lang="ru-RU" smtClean="0"/>
              <a:t>.,ТОГИРРО</a:t>
            </a:r>
            <a:endParaRPr lang="ru-RU" dirty="0"/>
          </a:p>
        </p:txBody>
      </p:sp>
      <p:grpSp>
        <p:nvGrpSpPr>
          <p:cNvPr id="4" name="Group 17"/>
          <p:cNvGrpSpPr>
            <a:grpSpLocks/>
          </p:cNvGrpSpPr>
          <p:nvPr/>
        </p:nvGrpSpPr>
        <p:grpSpPr bwMode="auto">
          <a:xfrm>
            <a:off x="2603501" y="44450"/>
            <a:ext cx="8137525" cy="431800"/>
            <a:chOff x="612" y="28"/>
            <a:chExt cx="5148" cy="272"/>
          </a:xfrm>
        </p:grpSpPr>
        <p:sp>
          <p:nvSpPr>
            <p:cNvPr id="5" name="Text Box 18"/>
            <p:cNvSpPr txBox="1">
              <a:spLocks noChangeArrowheads="1"/>
            </p:cNvSpPr>
            <p:nvPr/>
          </p:nvSpPr>
          <p:spPr bwMode="auto">
            <a:xfrm>
              <a:off x="612" y="28"/>
              <a:ext cx="512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fontAlgn="base" hangingPunct="1">
                <a:spcBef>
                  <a:spcPct val="50000"/>
                </a:spcBef>
                <a:spcAft>
                  <a:spcPct val="0"/>
                </a:spcAft>
              </a:pPr>
              <a:r>
                <a:rPr lang="ru-RU" altLang="ru-RU" sz="1500">
                  <a:solidFill>
                    <a:srgbClr val="000000"/>
                  </a:solidFill>
                  <a:cs typeface="Arial" panose="020B0604020202020204" pitchFamily="34" charset="0"/>
                </a:rPr>
                <a:t>Тюменский областной государственный институт развития регионального образования</a:t>
              </a:r>
            </a:p>
          </p:txBody>
        </p:sp>
        <p:sp>
          <p:nvSpPr>
            <p:cNvPr id="6" name="Line 19"/>
            <p:cNvSpPr>
              <a:spLocks noChangeShapeType="1"/>
            </p:cNvSpPr>
            <p:nvPr/>
          </p:nvSpPr>
          <p:spPr bwMode="auto">
            <a:xfrm>
              <a:off x="793" y="255"/>
              <a:ext cx="4967" cy="0"/>
            </a:xfrm>
            <a:prstGeom prst="line">
              <a:avLst/>
            </a:prstGeom>
            <a:noFill/>
            <a:ln w="38100">
              <a:solidFill>
                <a:srgbClr val="0033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ru-RU">
                <a:solidFill>
                  <a:srgbClr val="000000"/>
                </a:solidFill>
              </a:endParaRPr>
            </a:p>
          </p:txBody>
        </p:sp>
        <p:sp>
          <p:nvSpPr>
            <p:cNvPr id="7" name="Line 20"/>
            <p:cNvSpPr>
              <a:spLocks noChangeShapeType="1"/>
            </p:cNvSpPr>
            <p:nvPr/>
          </p:nvSpPr>
          <p:spPr bwMode="auto">
            <a:xfrm>
              <a:off x="975" y="300"/>
              <a:ext cx="4785" cy="0"/>
            </a:xfrm>
            <a:prstGeom prst="line">
              <a:avLst/>
            </a:prstGeom>
            <a:noFill/>
            <a:ln w="38100">
              <a:solidFill>
                <a:srgbClr val="0033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ru-RU">
                <a:solidFill>
                  <a:srgbClr val="000000"/>
                </a:solidFill>
              </a:endParaRPr>
            </a:p>
          </p:txBody>
        </p:sp>
      </p:grpSp>
      <p:pic>
        <p:nvPicPr>
          <p:cNvPr id="8" name="Picture 16" descr="логотип"/>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9303" y="0"/>
            <a:ext cx="2592388" cy="202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577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Объект 10"/>
          <p:cNvGraphicFramePr>
            <a:graphicFrameLocks noGrp="1"/>
          </p:cNvGraphicFramePr>
          <p:nvPr>
            <p:ph idx="1"/>
            <p:extLst>
              <p:ext uri="{D42A27DB-BD31-4B8C-83A1-F6EECF244321}">
                <p14:modId xmlns:p14="http://schemas.microsoft.com/office/powerpoint/2010/main" val="2117033584"/>
              </p:ext>
            </p:extLst>
          </p:nvPr>
        </p:nvGraphicFramePr>
        <p:xfrm>
          <a:off x="1092926" y="653144"/>
          <a:ext cx="10027920" cy="53825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453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6868" y="0"/>
            <a:ext cx="11547565" cy="1371600"/>
          </a:xfrm>
        </p:spPr>
        <p:txBody>
          <a:bodyPr>
            <a:noAutofit/>
          </a:bodyPr>
          <a:lstStyle/>
          <a:p>
            <a:r>
              <a:rPr lang="ru-RU" sz="2800" b="1" dirty="0" smtClean="0"/>
              <a:t>Положительные </a:t>
            </a:r>
            <a:r>
              <a:rPr lang="ru-RU" sz="2800" b="1" dirty="0"/>
              <a:t>тенденции в профессиональной деятельности учителя:</a:t>
            </a:r>
            <a:endParaRPr lang="ru-RU" sz="2800" dirty="0"/>
          </a:p>
        </p:txBody>
      </p:sp>
      <p:sp>
        <p:nvSpPr>
          <p:cNvPr id="3" name="Объект 2"/>
          <p:cNvSpPr>
            <a:spLocks noGrp="1"/>
          </p:cNvSpPr>
          <p:nvPr>
            <p:ph idx="1"/>
          </p:nvPr>
        </p:nvSpPr>
        <p:spPr>
          <a:xfrm>
            <a:off x="188686" y="885371"/>
            <a:ext cx="11771085" cy="5776686"/>
          </a:xfrm>
        </p:spPr>
        <p:txBody>
          <a:bodyPr>
            <a:noAutofit/>
          </a:bodyPr>
          <a:lstStyle/>
          <a:p>
            <a:pPr lvl="0" algn="r"/>
            <a:r>
              <a:rPr lang="ru-RU" dirty="0"/>
              <a:t>Соответствие содержания урока требованиям государственных программ </a:t>
            </a:r>
            <a:r>
              <a:rPr lang="ru-RU" i="1" dirty="0" smtClean="0"/>
              <a:t>– </a:t>
            </a:r>
            <a:r>
              <a:rPr lang="ru-RU" b="1" dirty="0"/>
              <a:t>100</a:t>
            </a:r>
            <a:r>
              <a:rPr lang="ru-RU" b="1" dirty="0" smtClean="0"/>
              <a:t>% </a:t>
            </a:r>
            <a:endParaRPr lang="ru-RU" b="1" dirty="0"/>
          </a:p>
          <a:p>
            <a:pPr algn="r"/>
            <a:r>
              <a:rPr lang="ru-RU" dirty="0"/>
              <a:t>Отражение </a:t>
            </a:r>
            <a:r>
              <a:rPr lang="ru-RU" dirty="0" err="1"/>
              <a:t>метапредметного</a:t>
            </a:r>
            <a:r>
              <a:rPr lang="ru-RU" dirty="0"/>
              <a:t> содержания в рабочих программах и календарно-тематическом планировании педагогов - </a:t>
            </a:r>
            <a:r>
              <a:rPr lang="ru-RU" b="1" dirty="0" smtClean="0"/>
              <a:t>100%</a:t>
            </a:r>
          </a:p>
          <a:p>
            <a:pPr algn="r"/>
            <a:r>
              <a:rPr lang="ru-RU" dirty="0" smtClean="0"/>
              <a:t>Результативность урока (достигнута ли поставленная цель) – </a:t>
            </a:r>
            <a:r>
              <a:rPr lang="ru-RU" b="1" dirty="0" smtClean="0"/>
              <a:t>92%</a:t>
            </a:r>
          </a:p>
          <a:p>
            <a:pPr algn="r"/>
            <a:r>
              <a:rPr lang="ru-RU" dirty="0" smtClean="0"/>
              <a:t>Осуществление </a:t>
            </a:r>
            <a:r>
              <a:rPr lang="ru-RU" dirty="0" err="1" smtClean="0"/>
              <a:t>внутрипредметной</a:t>
            </a:r>
            <a:r>
              <a:rPr lang="ru-RU" dirty="0" smtClean="0"/>
              <a:t> связи, подготовка учащихся к восприятию нового на основе изученного ранее – </a:t>
            </a:r>
            <a:r>
              <a:rPr lang="ru-RU" b="1" dirty="0" smtClean="0"/>
              <a:t>92%</a:t>
            </a:r>
          </a:p>
          <a:p>
            <a:pPr algn="r"/>
            <a:r>
              <a:rPr lang="ru-RU" dirty="0" smtClean="0"/>
              <a:t>Наличие психологических пауз и разрядки эмоциональной сферы урока -</a:t>
            </a:r>
            <a:r>
              <a:rPr lang="ru-RU" b="1" dirty="0" smtClean="0"/>
              <a:t> 90%</a:t>
            </a:r>
          </a:p>
          <a:p>
            <a:pPr algn="r"/>
            <a:r>
              <a:rPr lang="ru-RU" dirty="0" smtClean="0"/>
              <a:t>Оценка качества знаний, умений, навыков (объективность, аргументация – </a:t>
            </a:r>
            <a:r>
              <a:rPr lang="ru-RU" b="1" dirty="0" smtClean="0"/>
              <a:t>90%</a:t>
            </a:r>
          </a:p>
          <a:p>
            <a:pPr algn="r"/>
            <a:r>
              <a:rPr lang="ru-RU" dirty="0" smtClean="0"/>
              <a:t>Просматривалась </a:t>
            </a:r>
            <a:r>
              <a:rPr lang="ru-RU" dirty="0"/>
              <a:t>четкая логика построения учебного занятия - </a:t>
            </a:r>
            <a:r>
              <a:rPr lang="ru-RU" b="1" dirty="0"/>
              <a:t>75</a:t>
            </a:r>
            <a:r>
              <a:rPr lang="ru-RU" b="1" dirty="0" smtClean="0"/>
              <a:t>%</a:t>
            </a:r>
          </a:p>
          <a:p>
            <a:pPr algn="r"/>
            <a:r>
              <a:rPr lang="ru-RU" dirty="0" smtClean="0"/>
              <a:t>Эффективность использования современных средств обучения:                                                                                                                                           - учебник - </a:t>
            </a:r>
            <a:r>
              <a:rPr lang="ru-RU" b="1" dirty="0" smtClean="0"/>
              <a:t>75%</a:t>
            </a:r>
          </a:p>
          <a:p>
            <a:pPr algn="r"/>
            <a:r>
              <a:rPr lang="ru-RU" dirty="0" smtClean="0"/>
              <a:t>Контроль усвоения полученных знаний учащимися в течение урока – </a:t>
            </a:r>
            <a:r>
              <a:rPr lang="ru-RU" b="1" dirty="0" smtClean="0"/>
              <a:t>70% </a:t>
            </a:r>
          </a:p>
          <a:p>
            <a:pPr algn="r"/>
            <a:r>
              <a:rPr lang="ru-RU" dirty="0" smtClean="0"/>
              <a:t>Способы </a:t>
            </a:r>
            <a:r>
              <a:rPr lang="ru-RU" dirty="0"/>
              <a:t>интеграции современных средств обучения, механизмы  «встраивания» </a:t>
            </a:r>
            <a:r>
              <a:rPr lang="ru-RU" dirty="0" err="1"/>
              <a:t>метапредметности</a:t>
            </a:r>
            <a:r>
              <a:rPr lang="ru-RU" dirty="0"/>
              <a:t> в урок – </a:t>
            </a:r>
            <a:r>
              <a:rPr lang="ru-RU" b="1" dirty="0"/>
              <a:t>68</a:t>
            </a:r>
            <a:r>
              <a:rPr lang="ru-RU" b="1" dirty="0" smtClean="0"/>
              <a:t>%</a:t>
            </a:r>
            <a:endParaRPr lang="ru-RU" b="1" dirty="0"/>
          </a:p>
          <a:p>
            <a:pPr algn="r"/>
            <a:r>
              <a:rPr lang="ru-RU" dirty="0" smtClean="0"/>
              <a:t>Реализация </a:t>
            </a:r>
            <a:r>
              <a:rPr lang="ru-RU" dirty="0"/>
              <a:t>принципа политехнизма (раскрытие значения знаний для практики - </a:t>
            </a:r>
            <a:r>
              <a:rPr lang="ru-RU" b="1" dirty="0"/>
              <a:t>65</a:t>
            </a:r>
            <a:r>
              <a:rPr lang="ru-RU" b="1" dirty="0" smtClean="0"/>
              <a:t>%</a:t>
            </a:r>
            <a:endParaRPr lang="ru-RU" b="1" dirty="0"/>
          </a:p>
        </p:txBody>
      </p:sp>
    </p:spTree>
    <p:extLst>
      <p:ext uri="{BB962C8B-B14F-4D97-AF65-F5344CB8AC3E}">
        <p14:creationId xmlns:p14="http://schemas.microsoft.com/office/powerpoint/2010/main" val="307224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23406" y="268126"/>
            <a:ext cx="10737668" cy="1371600"/>
          </a:xfrm>
        </p:spPr>
        <p:txBody>
          <a:bodyPr>
            <a:normAutofit/>
          </a:bodyPr>
          <a:lstStyle/>
          <a:p>
            <a:pPr algn="ctr"/>
            <a:r>
              <a:rPr lang="ru-RU" dirty="0" smtClean="0"/>
              <a:t>Трудности учителей </a:t>
            </a:r>
            <a:r>
              <a:rPr lang="ru-RU" dirty="0"/>
              <a:t>в подготовке и проведении </a:t>
            </a:r>
            <a:r>
              <a:rPr lang="ru-RU" dirty="0" smtClean="0"/>
              <a:t> урока</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139074345"/>
              </p:ext>
            </p:extLst>
          </p:nvPr>
        </p:nvGraphicFramePr>
        <p:xfrm>
          <a:off x="217715" y="1639726"/>
          <a:ext cx="11564982" cy="4761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2326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4296" y="196948"/>
            <a:ext cx="10006149" cy="1195754"/>
          </a:xfrm>
        </p:spPr>
        <p:txBody>
          <a:bodyPr>
            <a:normAutofit/>
          </a:bodyPr>
          <a:lstStyle/>
          <a:p>
            <a:pPr algn="ctr"/>
            <a:r>
              <a:rPr lang="ru-RU" sz="3200" dirty="0" smtClean="0"/>
              <a:t>Затруднения  </a:t>
            </a:r>
            <a:r>
              <a:rPr lang="ru-RU" sz="3200" dirty="0"/>
              <a:t>по </a:t>
            </a:r>
            <a:r>
              <a:rPr lang="ru-RU" sz="3200" dirty="0" smtClean="0"/>
              <a:t>аспектам </a:t>
            </a:r>
            <a:r>
              <a:rPr lang="ru-RU" sz="3200" dirty="0"/>
              <a:t>урока:</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068912021"/>
              </p:ext>
            </p:extLst>
          </p:nvPr>
        </p:nvGraphicFramePr>
        <p:xfrm>
          <a:off x="226423" y="1375954"/>
          <a:ext cx="11730446" cy="5216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301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313752529"/>
              </p:ext>
            </p:extLst>
          </p:nvPr>
        </p:nvGraphicFramePr>
        <p:xfrm>
          <a:off x="182880" y="165464"/>
          <a:ext cx="11904617" cy="6692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1347599" y="0"/>
            <a:ext cx="8911687" cy="1208314"/>
          </a:xfrm>
        </p:spPr>
        <p:txBody>
          <a:bodyPr>
            <a:normAutofit/>
          </a:bodyPr>
          <a:lstStyle/>
          <a:p>
            <a:pPr algn="ctr"/>
            <a:r>
              <a:rPr lang="ru-RU" b="1" dirty="0"/>
              <a:t>Причины </a:t>
            </a:r>
            <a:r>
              <a:rPr lang="ru-RU" b="1" dirty="0" smtClean="0"/>
              <a:t>затруднений</a:t>
            </a:r>
            <a:r>
              <a:rPr lang="ru-RU" b="1" dirty="0"/>
              <a:t>:</a:t>
            </a:r>
            <a:r>
              <a:rPr lang="ru-RU" dirty="0"/>
              <a:t/>
            </a:r>
            <a:br>
              <a:rPr lang="ru-RU" dirty="0"/>
            </a:br>
            <a:endParaRPr lang="ru-RU" dirty="0"/>
          </a:p>
        </p:txBody>
      </p:sp>
    </p:spTree>
    <p:extLst>
      <p:ext uri="{BB962C8B-B14F-4D97-AF65-F5344CB8AC3E}">
        <p14:creationId xmlns:p14="http://schemas.microsoft.com/office/powerpoint/2010/main" val="836798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1040" y="189748"/>
            <a:ext cx="10058400" cy="780923"/>
          </a:xfrm>
        </p:spPr>
        <p:txBody>
          <a:bodyPr>
            <a:normAutofit fontScale="90000"/>
          </a:bodyPr>
          <a:lstStyle/>
          <a:p>
            <a:pPr algn="ctr"/>
            <a:r>
              <a:rPr lang="ru-RU" b="1" dirty="0"/>
              <a:t>Рекомендации:</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043242484"/>
              </p:ext>
            </p:extLst>
          </p:nvPr>
        </p:nvGraphicFramePr>
        <p:xfrm>
          <a:off x="243837" y="844062"/>
          <a:ext cx="11704322" cy="7920505"/>
        </p:xfrm>
        <a:graphic>
          <a:graphicData uri="http://schemas.openxmlformats.org/drawingml/2006/table">
            <a:tbl>
              <a:tblPr firstRow="1" bandRow="1">
                <a:tableStyleId>{616DA210-FB5B-4158-B5E0-FEB733F419BA}</a:tableStyleId>
              </a:tblPr>
              <a:tblGrid>
                <a:gridCol w="5756369"/>
                <a:gridCol w="5947953"/>
              </a:tblGrid>
              <a:tr h="2661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effectLst/>
                        </a:rPr>
                        <a:t>Руководителям методических объединений  </a:t>
                      </a:r>
                      <a:endParaRPr lang="ru-RU" sz="1600" b="1" kern="1200" dirty="0" smtClean="0">
                        <a:solidFill>
                          <a:schemeClr val="lt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effectLst/>
                        </a:rPr>
                        <a:t>Учителям-предметникам:</a:t>
                      </a:r>
                      <a:endParaRPr lang="ru-RU" sz="1600" b="1" kern="1200" dirty="0" smtClean="0">
                        <a:solidFill>
                          <a:schemeClr val="lt1"/>
                        </a:solidFill>
                        <a:effectLst/>
                        <a:latin typeface="+mn-lt"/>
                        <a:ea typeface="+mn-ea"/>
                        <a:cs typeface="+mn-cs"/>
                      </a:endParaRPr>
                    </a:p>
                  </a:txBody>
                  <a:tcPr/>
                </a:tc>
              </a:tr>
              <a:tr h="58542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effectLst/>
                        </a:rPr>
                        <a:t>На заседаниях предметных МО продолжить изучение вопросов, выносимых  для изучения на школьные семинары</a:t>
                      </a:r>
                      <a:endParaRPr lang="ru-RU" sz="1600" kern="1200" dirty="0" smtClean="0">
                        <a:solidFill>
                          <a:schemeClr val="dk1"/>
                        </a:solidFill>
                        <a:effectLst/>
                        <a:latin typeface="+mn-lt"/>
                        <a:ea typeface="+mn-ea"/>
                        <a:cs typeface="+mn-cs"/>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effectLst/>
                        </a:rPr>
                        <a:t>Обратить серьезное внимание на организацию учебного труда школьников</a:t>
                      </a:r>
                      <a:endParaRPr lang="ru-RU" sz="1600" kern="1200" dirty="0" smtClean="0">
                        <a:solidFill>
                          <a:schemeClr val="dk1"/>
                        </a:solidFill>
                        <a:effectLst/>
                        <a:latin typeface="+mn-lt"/>
                        <a:ea typeface="+mn-ea"/>
                        <a:cs typeface="+mn-cs"/>
                      </a:endParaRPr>
                    </a:p>
                  </a:txBody>
                  <a:tcPr/>
                </a:tc>
              </a:tr>
              <a:tr h="58542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effectLst/>
                        </a:rPr>
                        <a:t>Продолжить изучение вопроса </a:t>
                      </a:r>
                      <a:r>
                        <a:rPr lang="ru-RU" sz="1600" kern="1200" dirty="0" err="1" smtClean="0">
                          <a:effectLst/>
                        </a:rPr>
                        <a:t>метапредметного</a:t>
                      </a:r>
                      <a:r>
                        <a:rPr lang="ru-RU" sz="1600" kern="1200" dirty="0" smtClean="0">
                          <a:effectLst/>
                        </a:rPr>
                        <a:t> подхода и междисциплинарных связей на уроке</a:t>
                      </a:r>
                      <a:endParaRPr lang="ru-RU" sz="1600" dirty="0" smtClean="0">
                        <a:effectLst/>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effectLst/>
                        </a:rPr>
                        <a:t>В рамках самообразования  продолжить работу над изучением теоретического материала по проблеме реализации </a:t>
                      </a:r>
                      <a:r>
                        <a:rPr lang="ru-RU" sz="1600" kern="1200" dirty="0" err="1" smtClean="0">
                          <a:effectLst/>
                        </a:rPr>
                        <a:t>метапредметного</a:t>
                      </a:r>
                      <a:r>
                        <a:rPr lang="ru-RU" sz="1600" kern="1200" dirty="0" smtClean="0">
                          <a:effectLst/>
                        </a:rPr>
                        <a:t> содержания</a:t>
                      </a:r>
                      <a:endParaRPr lang="ru-RU" sz="1600" kern="1200" dirty="0" smtClean="0">
                        <a:solidFill>
                          <a:schemeClr val="dk1"/>
                        </a:solidFill>
                        <a:effectLst/>
                        <a:latin typeface="+mn-lt"/>
                        <a:ea typeface="+mn-ea"/>
                        <a:cs typeface="+mn-cs"/>
                      </a:endParaRPr>
                    </a:p>
                  </a:txBody>
                  <a:tcPr/>
                </a:tc>
              </a:tr>
              <a:tr h="74509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effectLst/>
                        </a:rPr>
                        <a:t>Провести семинар-практикум по организации рефлексии урока, отслеживания усвоения материала на различных этапах урока</a:t>
                      </a:r>
                      <a:endParaRPr lang="ru-RU" sz="1600" dirty="0" smtClean="0">
                        <a:effectLst/>
                      </a:endParaRPr>
                    </a:p>
                  </a:txBody>
                  <a:tcPr/>
                </a:tc>
                <a:tc>
                  <a:txBody>
                    <a:bodyPr/>
                    <a:lstStyle/>
                    <a:p>
                      <a:r>
                        <a:rPr lang="ru-RU" sz="1600" kern="1200" dirty="0" smtClean="0">
                          <a:effectLst/>
                        </a:rPr>
                        <a:t>В сотрудничестве с членами предметного МО использовать практику </a:t>
                      </a:r>
                      <a:r>
                        <a:rPr lang="ru-RU" sz="1600" kern="1200" dirty="0" err="1" smtClean="0">
                          <a:effectLst/>
                        </a:rPr>
                        <a:t>взаимопосещения</a:t>
                      </a:r>
                      <a:r>
                        <a:rPr lang="ru-RU" sz="1600" kern="1200" dirty="0" smtClean="0">
                          <a:effectLst/>
                        </a:rPr>
                        <a:t> уроков</a:t>
                      </a:r>
                      <a:endParaRPr lang="ru-RU" sz="1600" dirty="0"/>
                    </a:p>
                  </a:txBody>
                  <a:tcPr/>
                </a:tc>
              </a:tr>
              <a:tr h="74509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effectLst/>
                        </a:rPr>
                        <a:t>Провести совместное заседание методических объединений  учителей начальных классов и социально-гуманитарного  с целью обеспечения единства требований к обучению школьников. </a:t>
                      </a:r>
                      <a:endParaRPr lang="ru-RU" sz="1600" kern="1200" dirty="0" smtClean="0">
                        <a:solidFill>
                          <a:schemeClr val="dk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ru-RU" sz="1600" kern="1200" dirty="0" smtClean="0">
                        <a:solidFill>
                          <a:schemeClr val="dk1"/>
                        </a:solidFill>
                        <a:effectLst/>
                        <a:latin typeface="+mn-lt"/>
                        <a:ea typeface="+mn-ea"/>
                        <a:cs typeface="+mn-cs"/>
                      </a:endParaRPr>
                    </a:p>
                  </a:txBody>
                  <a:tcPr/>
                </a:tc>
                <a:tc>
                  <a:txBody>
                    <a:bodyPr/>
                    <a:lstStyle/>
                    <a:p>
                      <a:r>
                        <a:rPr lang="ru-RU" sz="1600" kern="1200" dirty="0" smtClean="0">
                          <a:effectLst/>
                        </a:rPr>
                        <a:t>Применять активные формы средства обучения в рамках </a:t>
                      </a:r>
                      <a:r>
                        <a:rPr lang="ru-RU" sz="1600" kern="1200" dirty="0" err="1" smtClean="0">
                          <a:effectLst/>
                        </a:rPr>
                        <a:t>компетентностного</a:t>
                      </a:r>
                      <a:r>
                        <a:rPr lang="ru-RU" sz="1600" kern="1200" dirty="0" smtClean="0">
                          <a:effectLst/>
                        </a:rPr>
                        <a:t> подхода на уроках</a:t>
                      </a:r>
                      <a:endParaRPr lang="ru-RU" sz="1600" dirty="0"/>
                    </a:p>
                  </a:txBody>
                  <a:tcPr/>
                </a:tc>
              </a:tr>
              <a:tr h="58542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effectLst/>
                        </a:rPr>
                        <a:t>На уровне предметных методических  объединений   подготовить и провести серию уроков</a:t>
                      </a:r>
                    </a:p>
                    <a:p>
                      <a:pPr marL="0" marR="0" lvl="1" indent="0" algn="l" defTabSz="914400" rtl="0" eaLnBrk="1" fontAlgn="auto" latinLnBrk="0" hangingPunct="1">
                        <a:lnSpc>
                          <a:spcPct val="100000"/>
                        </a:lnSpc>
                        <a:spcBef>
                          <a:spcPts val="0"/>
                        </a:spcBef>
                        <a:spcAft>
                          <a:spcPts val="0"/>
                        </a:spcAft>
                        <a:buClrTx/>
                        <a:buSzTx/>
                        <a:buFontTx/>
                        <a:buNone/>
                        <a:tabLst/>
                        <a:defRPr/>
                      </a:pPr>
                      <a:endParaRPr lang="ru-RU" sz="1600" kern="1200" dirty="0" smtClean="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effectLst/>
                        </a:rPr>
                        <a:t>Шире использовать в практике уроков задания поисково-исследовательского, творческого характера</a:t>
                      </a:r>
                      <a:endParaRPr lang="ru-RU" sz="1600" kern="1200" dirty="0" smtClean="0">
                        <a:solidFill>
                          <a:schemeClr val="dk1"/>
                        </a:solidFill>
                        <a:effectLst/>
                        <a:latin typeface="+mn-lt"/>
                        <a:ea typeface="+mn-ea"/>
                        <a:cs typeface="+mn-cs"/>
                      </a:endParaRPr>
                    </a:p>
                  </a:txBody>
                  <a:tcPr/>
                </a:tc>
              </a:tr>
              <a:tr h="585428">
                <a:tc>
                  <a:txBody>
                    <a:bodyPr/>
                    <a:lstStyle/>
                    <a:p>
                      <a:endParaRPr lang="ru-RU" sz="16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600" kern="1200" dirty="0" smtClean="0">
                          <a:effectLst/>
                        </a:rPr>
                        <a:t>Внедрять различные формы и методы работы с учебником с целью формирования у учащихся </a:t>
                      </a:r>
                      <a:r>
                        <a:rPr lang="ru-RU" sz="1600" kern="1200" dirty="0" err="1" smtClean="0">
                          <a:effectLst/>
                        </a:rPr>
                        <a:t>общеучебных</a:t>
                      </a:r>
                      <a:r>
                        <a:rPr lang="ru-RU" sz="1600" kern="1200" dirty="0" smtClean="0">
                          <a:effectLst/>
                        </a:rPr>
                        <a:t> и специальных умений и навыков.</a:t>
                      </a:r>
                    </a:p>
                    <a:p>
                      <a:endParaRPr lang="ru-RU" sz="1600" dirty="0"/>
                    </a:p>
                  </a:txBody>
                  <a:tcPr/>
                </a:tc>
              </a:tr>
              <a:tr h="585428">
                <a:tc>
                  <a:txBody>
                    <a:bodyPr/>
                    <a:lstStyle/>
                    <a:p>
                      <a:endParaRPr lang="ru-RU" sz="1400" dirty="0"/>
                    </a:p>
                  </a:txBody>
                  <a:tcPr/>
                </a:tc>
                <a:tc>
                  <a:txBody>
                    <a:bodyPr/>
                    <a:lstStyle/>
                    <a:p>
                      <a:endParaRPr lang="ru-RU" dirty="0"/>
                    </a:p>
                  </a:txBody>
                  <a:tcPr/>
                </a:tc>
              </a:tr>
              <a:tr h="425765">
                <a:tc>
                  <a:txBody>
                    <a:bodyPr/>
                    <a:lstStyle/>
                    <a:p>
                      <a:endParaRPr lang="ru-RU" sz="1400" dirty="0"/>
                    </a:p>
                  </a:txBody>
                  <a:tcPr/>
                </a:tc>
                <a:tc>
                  <a:txBody>
                    <a:bodyPr/>
                    <a:lstStyle/>
                    <a:p>
                      <a:endParaRPr lang="ru-RU" dirty="0"/>
                    </a:p>
                  </a:txBody>
                  <a:tcPr/>
                </a:tc>
              </a:tr>
              <a:tr h="904752">
                <a:tc>
                  <a:txBody>
                    <a:bodyPr/>
                    <a:lstStyle/>
                    <a:p>
                      <a:endParaRPr lang="ru-RU" sz="1400" dirty="0"/>
                    </a:p>
                  </a:txBody>
                  <a:tcPr/>
                </a:tc>
                <a:tc>
                  <a:txBody>
                    <a:bodyPr/>
                    <a:lstStyle/>
                    <a:p>
                      <a:endParaRPr lang="ru-RU" sz="1400" kern="1200" dirty="0" smtClean="0">
                        <a:effectLst/>
                      </a:endParaRPr>
                    </a:p>
                  </a:txBody>
                  <a:tcPr/>
                </a:tc>
              </a:tr>
            </a:tbl>
          </a:graphicData>
        </a:graphic>
      </p:graphicFrame>
    </p:spTree>
    <p:extLst>
      <p:ext uri="{BB962C8B-B14F-4D97-AF65-F5344CB8AC3E}">
        <p14:creationId xmlns:p14="http://schemas.microsoft.com/office/powerpoint/2010/main" val="1109722293"/>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87</TotalTime>
  <Words>459</Words>
  <Application>Microsoft Office PowerPoint</Application>
  <PresentationFormat>Широкоэкранный</PresentationFormat>
  <Paragraphs>59</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Century Gothic</vt:lpstr>
      <vt:lpstr>Times New Roman</vt:lpstr>
      <vt:lpstr>Wingdings 3</vt:lpstr>
      <vt:lpstr>Легкий дым</vt:lpstr>
      <vt:lpstr>                                  Повестка заседания Румо                                                     5.04.2016г.  Формат: практикум В программе: 1. Итоги проведения ЕМД (январь 2016 г.). 2. Технология проведения командной игры по выявлению лучших практик выполнения решений августовской конференции «Реализуй социальный договор».  3. Размышления по БУПу на новый учебный год. 4. Разное. - Предложения в план работы на 2016г. - Положения по конкурсам: «Грантовая поддержка «Методическое лидерство руководителей общеобразовательных организаций», «Лучший методист», «Грантовый конкурс среди молодых учителей и студентов-педагогов на лучшую инновационную идею в педагогике» </vt:lpstr>
      <vt:lpstr>Итоги проведения  дня ДРК</vt:lpstr>
      <vt:lpstr>Презентация PowerPoint</vt:lpstr>
      <vt:lpstr>Положительные тенденции в профессиональной деятельности учителя:</vt:lpstr>
      <vt:lpstr>Трудности учителей в подготовке и проведении  урока</vt:lpstr>
      <vt:lpstr>Затруднения  по аспектам урока:</vt:lpstr>
      <vt:lpstr>Причины затруднений: </vt:lpstr>
      <vt:lpstr>Рекомендации: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Справка по итогам проведения дня ДРК</dc:title>
  <dc:creator>Дарина Будкова</dc:creator>
  <cp:lastModifiedBy>user</cp:lastModifiedBy>
  <cp:revision>15</cp:revision>
  <dcterms:created xsi:type="dcterms:W3CDTF">2016-04-04T05:40:39Z</dcterms:created>
  <dcterms:modified xsi:type="dcterms:W3CDTF">2016-04-05T04:12:21Z</dcterms:modified>
</cp:coreProperties>
</file>