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F87064-54C4-4992-8058-355D9C8517AB}" type="datetimeFigureOut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C87D668-0DE3-473A-A0F6-5DD68B0D7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BDC8-7F70-4DD5-A501-FA902238F4BB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35DB0-01AD-47F5-AC52-7C0069A92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14516-F4BC-4B32-82E5-91030CE40A84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43234-BD44-4AAE-8D18-0160825CD1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DD612-1220-47C8-B2EC-034EC4CA2205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CC3A3-94B8-432A-8996-4A6FB63D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24F87-E400-43FD-934D-CD2BE0243E2C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73D9B-5609-40DC-B764-AAD0FAD1A3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9AC14-F131-4C43-BED1-BA7A0473224F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60FF1-F138-4306-BB70-C7DB910626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37C00-9C23-4941-AA0A-7340F179B40E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E1C96-B37A-44A7-B676-38B4E288E1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CD296-5D08-493E-A411-BA87778E8A08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39F88-AA50-4C68-A4B1-FFB805715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C305E-C64E-4DB5-B713-C30E67052EF4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A36FD-CE35-450F-B89C-EA35602EA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43ED5-08E5-43A1-A5EB-9DB32D33B347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CBA89-BC6D-4A66-8557-94942FB067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3A4BF-4F3C-4A2E-B24B-10D485CF0D06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E5E99-2DC3-4E54-97DD-62596FFC2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B9E9B-A2C5-4AF0-BD25-C8356FB73B0D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11233-A997-477E-B4FD-E0CABF379C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5C15D1-CB08-4B0C-921D-032F8A50FBCB}" type="datetime1">
              <a:rPr lang="ru-RU"/>
              <a:pPr>
                <a:defRPr/>
              </a:pPr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CD421E-B286-49C9-B14A-CBE37EDA5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День регуляции и коррекции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Из опыта работы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МАОУ «</a:t>
            </a:r>
            <a:r>
              <a:rPr lang="ru-RU" dirty="0" err="1" smtClean="0">
                <a:solidFill>
                  <a:schemeClr val="tx1"/>
                </a:solidFill>
              </a:rPr>
              <a:t>Голышмановская</a:t>
            </a:r>
            <a:r>
              <a:rPr lang="ru-RU" dirty="0" smtClean="0">
                <a:solidFill>
                  <a:schemeClr val="tx1"/>
                </a:solidFill>
              </a:rPr>
              <a:t> СОШ №1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</p:txBody>
      </p:sp>
      <p:pic>
        <p:nvPicPr>
          <p:cNvPr id="2052" name="Picture 4" descr="H:\Documents and Settings\Aida\Рабочий стол\НОвая ГРАФИКА сборник\КАРТИНКИ СБОРНИК_ школьные\s3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5" y="5357813"/>
            <a:ext cx="14287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Тема: «Организация работы с объемным текстом на уроке»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39552" y="2060848"/>
            <a:ext cx="8219256" cy="4536504"/>
          </a:xfrm>
        </p:spPr>
        <p:txBody>
          <a:bodyPr/>
          <a:lstStyle/>
          <a:p>
            <a:pPr>
              <a:buNone/>
            </a:pPr>
            <a:r>
              <a:rPr lang="ru-RU" sz="2400" b="1" u="sng" dirty="0" smtClean="0"/>
              <a:t>Цель</a:t>
            </a:r>
            <a:r>
              <a:rPr lang="ru-RU" sz="2400" dirty="0" smtClean="0"/>
              <a:t>: Разработать единые подходы при работе с параграфом в разных предметных областях в 5 классах в соответствии с ФГОС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b="1" u="sng" dirty="0" smtClean="0"/>
              <a:t>Задачи:</a:t>
            </a:r>
            <a:r>
              <a:rPr lang="ru-RU" sz="2400" dirty="0" smtClean="0"/>
              <a:t> 1. Изучить современные подходы в работе с учебным текстом;</a:t>
            </a:r>
          </a:p>
          <a:p>
            <a:pPr>
              <a:buNone/>
            </a:pPr>
            <a:r>
              <a:rPr lang="ru-RU" sz="2400" dirty="0" smtClean="0"/>
              <a:t>2. Отобрать комплекс приемов и стратегий для работы с текстом;</a:t>
            </a:r>
          </a:p>
          <a:p>
            <a:pPr>
              <a:buNone/>
            </a:pPr>
            <a:r>
              <a:rPr lang="ru-RU" sz="2400" dirty="0" smtClean="0"/>
              <a:t>3. Изучить возможности учебников;</a:t>
            </a:r>
          </a:p>
          <a:p>
            <a:pPr>
              <a:buNone/>
            </a:pPr>
            <a:r>
              <a:rPr lang="ru-RU" sz="2400" dirty="0" smtClean="0"/>
              <a:t>4. Выработать единые подходы к работе с текстом на уроке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81443-D515-48B3-9D73-68229D9571CD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Структура ЕМД: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517232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1 этап </a:t>
            </a:r>
            <a:r>
              <a:rPr lang="ru-RU" sz="2800" dirty="0" smtClean="0"/>
              <a:t>– </a:t>
            </a:r>
            <a:r>
              <a:rPr lang="ru-RU" sz="2800" u="sng" dirty="0" smtClean="0"/>
              <a:t>теоретический</a:t>
            </a:r>
          </a:p>
          <a:p>
            <a:r>
              <a:rPr lang="ru-RU" sz="2800" dirty="0" smtClean="0"/>
              <a:t>Стратегии смыслового чтения по </a:t>
            </a:r>
            <a:r>
              <a:rPr lang="ru-RU" sz="2800" dirty="0" err="1" smtClean="0"/>
              <a:t>Н.Н.Сметанниковой</a:t>
            </a:r>
            <a:endParaRPr lang="ru-RU" sz="2800" dirty="0" smtClean="0"/>
          </a:p>
          <a:p>
            <a:r>
              <a:rPr lang="ru-RU" sz="2800" dirty="0" smtClean="0"/>
              <a:t>Результаты анкетирования в 5 классах</a:t>
            </a:r>
          </a:p>
          <a:p>
            <a:r>
              <a:rPr lang="ru-RU" sz="2800" dirty="0" smtClean="0"/>
              <a:t>Презентация учебников (из опыта работы)</a:t>
            </a:r>
          </a:p>
          <a:p>
            <a:r>
              <a:rPr lang="ru-RU" sz="2800" dirty="0" smtClean="0"/>
              <a:t>Разработка единых подходов при работе с параграфом во всех предметных областях (работа в группах)</a:t>
            </a:r>
          </a:p>
          <a:p>
            <a:r>
              <a:rPr lang="ru-RU" sz="2800" dirty="0" smtClean="0"/>
              <a:t>Практикум «Способы работы с параграфом в качестве домашнего задания»</a:t>
            </a:r>
          </a:p>
          <a:p>
            <a:r>
              <a:rPr lang="ru-RU" sz="2800" dirty="0" smtClean="0"/>
              <a:t>Рефлексия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73D9B-5609-40DC-B764-AAD0FAD1A34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96855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2 этап </a:t>
            </a:r>
            <a:r>
              <a:rPr lang="ru-RU" dirty="0" smtClean="0"/>
              <a:t>– </a:t>
            </a:r>
            <a:r>
              <a:rPr lang="ru-RU" u="sng" dirty="0" smtClean="0"/>
              <a:t>практический</a:t>
            </a:r>
          </a:p>
          <a:p>
            <a:r>
              <a:rPr lang="ru-RU" sz="2400" dirty="0" smtClean="0"/>
              <a:t>Учителя, работающие в 5 классах, дают открытые уроки. После чего сдают завучу технологическую карту, сценарий и самоанализ урока.  Предварительно в учительской вывешивается график проведения открытых уроков в следующей форме: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73D9B-5609-40DC-B764-AAD0FAD1A34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3212976"/>
          <a:ext cx="8496942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157"/>
                <a:gridCol w="1416157"/>
                <a:gridCol w="1416157"/>
                <a:gridCol w="1416157"/>
                <a:gridCol w="1416157"/>
                <a:gridCol w="1416157"/>
              </a:tblGrid>
              <a:tr h="129845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ФИО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кабинет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Предмет, 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Используемая  образовательная технология</a:t>
                      </a:r>
                      <a:endParaRPr lang="ru-RU" dirty="0"/>
                    </a:p>
                  </a:txBody>
                  <a:tcPr/>
                </a:tc>
              </a:tr>
              <a:tr h="154190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Цибуцинина</a:t>
                      </a:r>
                      <a:r>
                        <a:rPr lang="ru-RU" dirty="0" smtClean="0"/>
                        <a:t> С.А.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13.11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«А»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язык. «Служебные части речи»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Проблемно-диалогическая</a:t>
                      </a:r>
                      <a:r>
                        <a:rPr lang="ru-RU" baseline="0" dirty="0" smtClean="0"/>
                        <a:t> технология продуктивного чтения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630932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Учителя вписывают свои уроки  в таблицу самостоятельно!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3 этап </a:t>
            </a:r>
            <a:r>
              <a:rPr lang="ru-RU" dirty="0" smtClean="0"/>
              <a:t>– </a:t>
            </a:r>
            <a:r>
              <a:rPr lang="ru-RU" u="sng" dirty="0" smtClean="0"/>
              <a:t>обобщающий</a:t>
            </a:r>
          </a:p>
          <a:p>
            <a:r>
              <a:rPr lang="ru-RU" dirty="0" smtClean="0"/>
              <a:t>Деловая игра</a:t>
            </a:r>
          </a:p>
          <a:p>
            <a:r>
              <a:rPr lang="ru-RU" dirty="0" smtClean="0"/>
              <a:t>Самоанализ и анализ урока</a:t>
            </a:r>
          </a:p>
          <a:p>
            <a:pPr>
              <a:buNone/>
            </a:pPr>
            <a:r>
              <a:rPr lang="ru-RU" sz="2400" dirty="0" smtClean="0"/>
              <a:t>Работа на этом этапе проводится в группах. В каждой группе работают учителя-эксперты, которые делают анализ технологических карт и самоанализа уроков, выявляют плюсы и минусы в работе. Дают рекомендации.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73D9B-5609-40DC-B764-AAD0FAD1A34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Выводы по проведению ЕМД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 и дальнейшие действия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ru-RU" sz="2800" dirty="0" smtClean="0"/>
              <a:t>Обозначение проблем</a:t>
            </a:r>
          </a:p>
          <a:p>
            <a:r>
              <a:rPr lang="ru-RU" sz="2800" dirty="0" smtClean="0"/>
              <a:t>Формулировка проблемной тематики</a:t>
            </a:r>
          </a:p>
          <a:p>
            <a:r>
              <a:rPr lang="ru-RU" sz="2800" dirty="0" smtClean="0"/>
              <a:t>Составление графика обучающих мини-семинаров по выявленным проблемам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73D9B-5609-40DC-B764-AAD0FAD1A34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9" y="4077072"/>
          <a:ext cx="7776864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  <a:gridCol w="2592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ФИО</a:t>
                      </a:r>
                      <a:r>
                        <a:rPr lang="ru-RU" baseline="0" dirty="0" smtClean="0"/>
                        <a:t>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 семинара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Налобина Л.Л.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«Типы и виды урока по ФГОС, самоанализ урока»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декабрь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Тагильцева</a:t>
                      </a:r>
                      <a:r>
                        <a:rPr lang="ru-RU" dirty="0" smtClean="0"/>
                        <a:t> О.В.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«Урок методологической</a:t>
                      </a:r>
                      <a:r>
                        <a:rPr lang="ru-RU" baseline="0" dirty="0" smtClean="0"/>
                        <a:t> направленности»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февраль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День регуляции и коррекции как форма повышения квалификации педагогов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ru-RU" dirty="0" smtClean="0"/>
              <a:t>Оценка и коррекция  деятельности  учителя</a:t>
            </a:r>
          </a:p>
          <a:p>
            <a:r>
              <a:rPr lang="ru-RU" dirty="0" smtClean="0"/>
              <a:t>Повышение профессионального уровня</a:t>
            </a:r>
          </a:p>
          <a:p>
            <a:r>
              <a:rPr lang="ru-RU" dirty="0" smtClean="0"/>
              <a:t>Распространение педагогического опыта</a:t>
            </a:r>
          </a:p>
          <a:p>
            <a:r>
              <a:rPr lang="ru-RU" dirty="0" smtClean="0"/>
              <a:t>Единый подход к формированию УУД во всех предметных областях</a:t>
            </a:r>
          </a:p>
          <a:p>
            <a:r>
              <a:rPr lang="ru-RU" dirty="0" smtClean="0"/>
              <a:t>Оказание методической помощи учителям</a:t>
            </a:r>
          </a:p>
          <a:p>
            <a:r>
              <a:rPr lang="ru-RU" dirty="0" smtClean="0"/>
              <a:t>Рефлексия собственной педагогической деятельности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73D9B-5609-40DC-B764-AAD0FAD1A34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итература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Литература 2</Template>
  <TotalTime>108</TotalTime>
  <Words>349</Words>
  <Application>Microsoft Office PowerPoint</Application>
  <PresentationFormat>Экран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Литература 2</vt:lpstr>
      <vt:lpstr>День регуляции и коррекции</vt:lpstr>
      <vt:lpstr>Тема: «Организация работы с объемным текстом на уроке»</vt:lpstr>
      <vt:lpstr>Структура ЕМД:</vt:lpstr>
      <vt:lpstr>Слайд 4</vt:lpstr>
      <vt:lpstr>Слайд 5</vt:lpstr>
      <vt:lpstr>Выводы по проведению ЕМД  и дальнейшие действия</vt:lpstr>
      <vt:lpstr>День регуляции и коррекции как форма повышения квалификации педагогов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регуляции и коррекции</dc:title>
  <dc:creator>user</dc:creator>
  <dc:description>http://aida.ucoz.ru</dc:description>
  <cp:lastModifiedBy>user</cp:lastModifiedBy>
  <cp:revision>13</cp:revision>
  <dcterms:created xsi:type="dcterms:W3CDTF">2016-01-17T13:53:09Z</dcterms:created>
  <dcterms:modified xsi:type="dcterms:W3CDTF">2016-01-19T15:30:56Z</dcterms:modified>
  <cp:category>шаблоны к Powerpoint</cp:category>
</cp:coreProperties>
</file>